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E9"/>
    <a:srgbClr val="9BA5C9"/>
    <a:srgbClr val="37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0DA73-8CAB-480C-9C03-B82D2EA80293}" v="3" dt="2026-04-28T17:36:16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>
        <p:scale>
          <a:sx n="73" d="100"/>
          <a:sy n="73" d="100"/>
        </p:scale>
        <p:origin x="69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DeBall" userId="572520ff-8ea4-4f77-b634-6d8612856733" providerId="ADAL" clId="{EC5D1C29-3F1B-49EF-AE9C-1D36109C8281}"/>
    <pc:docChg chg="undo custSel addSld modSld">
      <pc:chgData name="Matt DeBall" userId="572520ff-8ea4-4f77-b634-6d8612856733" providerId="ADAL" clId="{EC5D1C29-3F1B-49EF-AE9C-1D36109C8281}" dt="2026-04-28T18:10:47.405" v="736" actId="1036"/>
      <pc:docMkLst>
        <pc:docMk/>
      </pc:docMkLst>
      <pc:sldChg chg="addSp delSp modSp mod">
        <pc:chgData name="Matt DeBall" userId="572520ff-8ea4-4f77-b634-6d8612856733" providerId="ADAL" clId="{EC5D1C29-3F1B-49EF-AE9C-1D36109C8281}" dt="2026-04-28T18:02:45.658" v="478" actId="1035"/>
        <pc:sldMkLst>
          <pc:docMk/>
          <pc:sldMk cId="3990970348" sldId="256"/>
        </pc:sldMkLst>
        <pc:spChg chg="mod">
          <ac:chgData name="Matt DeBall" userId="572520ff-8ea4-4f77-b634-6d8612856733" providerId="ADAL" clId="{EC5D1C29-3F1B-49EF-AE9C-1D36109C8281}" dt="2026-04-28T18:02:37.848" v="475" actId="14100"/>
          <ac:spMkLst>
            <pc:docMk/>
            <pc:sldMk cId="3990970348" sldId="256"/>
            <ac:spMk id="8" creationId="{C4A70C38-6B24-B09D-8855-67C5FB40E6BA}"/>
          </ac:spMkLst>
        </pc:spChg>
        <pc:spChg chg="mod">
          <ac:chgData name="Matt DeBall" userId="572520ff-8ea4-4f77-b634-6d8612856733" providerId="ADAL" clId="{EC5D1C29-3F1B-49EF-AE9C-1D36109C8281}" dt="2026-04-28T18:02:30.392" v="474" actId="20577"/>
          <ac:spMkLst>
            <pc:docMk/>
            <pc:sldMk cId="3990970348" sldId="256"/>
            <ac:spMk id="10" creationId="{13847AD9-3ABC-59CA-907A-AD5578F330B3}"/>
          </ac:spMkLst>
        </pc:spChg>
        <pc:spChg chg="mod">
          <ac:chgData name="Matt DeBall" userId="572520ff-8ea4-4f77-b634-6d8612856733" providerId="ADAL" clId="{EC5D1C29-3F1B-49EF-AE9C-1D36109C8281}" dt="2026-04-28T17:46:49.434" v="107" actId="1076"/>
          <ac:spMkLst>
            <pc:docMk/>
            <pc:sldMk cId="3990970348" sldId="256"/>
            <ac:spMk id="11" creationId="{CCE523FB-4D88-2E7B-00BB-606976D7899F}"/>
          </ac:spMkLst>
        </pc:spChg>
        <pc:grpChg chg="add mod">
          <ac:chgData name="Matt DeBall" userId="572520ff-8ea4-4f77-b634-6d8612856733" providerId="ADAL" clId="{EC5D1C29-3F1B-49EF-AE9C-1D36109C8281}" dt="2026-04-28T17:48:29.886" v="127" actId="1076"/>
          <ac:grpSpMkLst>
            <pc:docMk/>
            <pc:sldMk cId="3990970348" sldId="256"/>
            <ac:grpSpMk id="18" creationId="{0EEEB8DA-7734-EB0A-825F-0D12F02565FC}"/>
          </ac:grpSpMkLst>
        </pc:grpChg>
        <pc:grpChg chg="add del mod">
          <ac:chgData name="Matt DeBall" userId="572520ff-8ea4-4f77-b634-6d8612856733" providerId="ADAL" clId="{EC5D1C29-3F1B-49EF-AE9C-1D36109C8281}" dt="2026-04-28T17:59:52.959" v="418" actId="478"/>
          <ac:grpSpMkLst>
            <pc:docMk/>
            <pc:sldMk cId="3990970348" sldId="256"/>
            <ac:grpSpMk id="19" creationId="{3D0AA3B0-5CF0-B6DC-081C-5D3DC9902FDA}"/>
          </ac:grpSpMkLst>
        </pc:grpChg>
        <pc:grpChg chg="mod">
          <ac:chgData name="Matt DeBall" userId="572520ff-8ea4-4f77-b634-6d8612856733" providerId="ADAL" clId="{EC5D1C29-3F1B-49EF-AE9C-1D36109C8281}" dt="2026-04-28T18:01:02.743" v="428" actId="1036"/>
          <ac:grpSpMkLst>
            <pc:docMk/>
            <pc:sldMk cId="3990970348" sldId="256"/>
            <ac:grpSpMk id="48" creationId="{21F5FCCD-9A80-4D5B-5E9A-F070BC187436}"/>
          </ac:grpSpMkLst>
        </pc:grpChg>
        <pc:picChg chg="mod modCrop">
          <ac:chgData name="Matt DeBall" userId="572520ff-8ea4-4f77-b634-6d8612856733" providerId="ADAL" clId="{EC5D1C29-3F1B-49EF-AE9C-1D36109C8281}" dt="2026-04-28T18:01:18.997" v="430" actId="732"/>
          <ac:picMkLst>
            <pc:docMk/>
            <pc:sldMk cId="3990970348" sldId="256"/>
            <ac:picMk id="5" creationId="{B63B86B5-CF88-2FB0-BE91-3D72A934EB29}"/>
          </ac:picMkLst>
        </pc:picChg>
        <pc:picChg chg="mod">
          <ac:chgData name="Matt DeBall" userId="572520ff-8ea4-4f77-b634-6d8612856733" providerId="ADAL" clId="{EC5D1C29-3F1B-49EF-AE9C-1D36109C8281}" dt="2026-04-28T18:02:45.658" v="478" actId="1035"/>
          <ac:picMkLst>
            <pc:docMk/>
            <pc:sldMk cId="3990970348" sldId="256"/>
            <ac:picMk id="7" creationId="{3F02C790-BE17-9318-D9AC-683633191D0E}"/>
          </ac:picMkLst>
        </pc:picChg>
        <pc:picChg chg="add del mod">
          <ac:chgData name="Matt DeBall" userId="572520ff-8ea4-4f77-b634-6d8612856733" providerId="ADAL" clId="{EC5D1C29-3F1B-49EF-AE9C-1D36109C8281}" dt="2026-04-28T17:45:44.438" v="96" actId="478"/>
          <ac:picMkLst>
            <pc:docMk/>
            <pc:sldMk cId="3990970348" sldId="256"/>
            <ac:picMk id="14" creationId="{227C7CA8-B3F9-4776-5F22-8DFF588042C0}"/>
          </ac:picMkLst>
        </pc:picChg>
        <pc:picChg chg="add mod">
          <ac:chgData name="Matt DeBall" userId="572520ff-8ea4-4f77-b634-6d8612856733" providerId="ADAL" clId="{EC5D1C29-3F1B-49EF-AE9C-1D36109C8281}" dt="2026-04-28T17:48:16.417" v="125" actId="164"/>
          <ac:picMkLst>
            <pc:docMk/>
            <pc:sldMk cId="3990970348" sldId="256"/>
            <ac:picMk id="15" creationId="{BB167E71-B6AE-FF17-D006-C7961B4DB8EB}"/>
          </ac:picMkLst>
        </pc:picChg>
        <pc:picChg chg="add del mod">
          <ac:chgData name="Matt DeBall" userId="572520ff-8ea4-4f77-b634-6d8612856733" providerId="ADAL" clId="{EC5D1C29-3F1B-49EF-AE9C-1D36109C8281}" dt="2026-04-28T17:47:25.298" v="113" actId="478"/>
          <ac:picMkLst>
            <pc:docMk/>
            <pc:sldMk cId="3990970348" sldId="256"/>
            <ac:picMk id="16" creationId="{DEC41C8D-1B56-FAF6-CD89-C7FCBAFE4415}"/>
          </ac:picMkLst>
        </pc:picChg>
        <pc:picChg chg="add mod modCrop">
          <ac:chgData name="Matt DeBall" userId="572520ff-8ea4-4f77-b634-6d8612856733" providerId="ADAL" clId="{EC5D1C29-3F1B-49EF-AE9C-1D36109C8281}" dt="2026-04-28T17:48:16.417" v="125" actId="164"/>
          <ac:picMkLst>
            <pc:docMk/>
            <pc:sldMk cId="3990970348" sldId="256"/>
            <ac:picMk id="17" creationId="{AFCE59FE-BA45-7A5F-8A37-885C19147278}"/>
          </ac:picMkLst>
        </pc:picChg>
        <pc:picChg chg="mod">
          <ac:chgData name="Matt DeBall" userId="572520ff-8ea4-4f77-b634-6d8612856733" providerId="ADAL" clId="{EC5D1C29-3F1B-49EF-AE9C-1D36109C8281}" dt="2026-04-28T17:48:34.737" v="128"/>
          <ac:picMkLst>
            <pc:docMk/>
            <pc:sldMk cId="3990970348" sldId="256"/>
            <ac:picMk id="20" creationId="{700F3F7A-B16A-505A-0357-8B61A84CA525}"/>
          </ac:picMkLst>
        </pc:picChg>
        <pc:picChg chg="mod">
          <ac:chgData name="Matt DeBall" userId="572520ff-8ea4-4f77-b634-6d8612856733" providerId="ADAL" clId="{EC5D1C29-3F1B-49EF-AE9C-1D36109C8281}" dt="2026-04-28T17:48:34.737" v="128"/>
          <ac:picMkLst>
            <pc:docMk/>
            <pc:sldMk cId="3990970348" sldId="256"/>
            <ac:picMk id="21" creationId="{8AA83A04-BAAE-04A4-BB70-DD0F1B0F9300}"/>
          </ac:picMkLst>
        </pc:picChg>
        <pc:picChg chg="add mod modCrop">
          <ac:chgData name="Matt DeBall" userId="572520ff-8ea4-4f77-b634-6d8612856733" providerId="ADAL" clId="{EC5D1C29-3F1B-49EF-AE9C-1D36109C8281}" dt="2026-04-28T17:53:20.212" v="186" actId="14100"/>
          <ac:picMkLst>
            <pc:docMk/>
            <pc:sldMk cId="3990970348" sldId="256"/>
            <ac:picMk id="23" creationId="{1FB2D010-5BCD-E074-EEF9-F02B566D5C59}"/>
          </ac:picMkLst>
        </pc:picChg>
        <pc:picChg chg="add del mod">
          <ac:chgData name="Matt DeBall" userId="572520ff-8ea4-4f77-b634-6d8612856733" providerId="ADAL" clId="{EC5D1C29-3F1B-49EF-AE9C-1D36109C8281}" dt="2026-04-28T17:52:59.805" v="182" actId="1035"/>
          <ac:picMkLst>
            <pc:docMk/>
            <pc:sldMk cId="3990970348" sldId="256"/>
            <ac:picMk id="24" creationId="{EF774BE7-73DB-4F68-BBEA-5DA65837ABBE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25" creationId="{B7EA2C64-E43D-3FEF-652E-96C9A29B407F}"/>
          </ac:picMkLst>
        </pc:picChg>
        <pc:picChg chg="add mod">
          <ac:chgData name="Matt DeBall" userId="572520ff-8ea4-4f77-b634-6d8612856733" providerId="ADAL" clId="{EC5D1C29-3F1B-49EF-AE9C-1D36109C8281}" dt="2026-04-28T17:52:53.888" v="179" actId="1036"/>
          <ac:picMkLst>
            <pc:docMk/>
            <pc:sldMk cId="3990970348" sldId="256"/>
            <ac:picMk id="26" creationId="{CE58B53E-FD7C-DFAE-2FB3-5CD6A6674A32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27" creationId="{165BFA8B-4CB3-6E79-BD68-8D90403E0607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28" creationId="{17C84970-DD13-2720-B5C1-0043DBEA2677}"/>
          </ac:picMkLst>
        </pc:picChg>
        <pc:picChg chg="add mod">
          <ac:chgData name="Matt DeBall" userId="572520ff-8ea4-4f77-b634-6d8612856733" providerId="ADAL" clId="{EC5D1C29-3F1B-49EF-AE9C-1D36109C8281}" dt="2026-04-28T17:54:04.928" v="226" actId="1036"/>
          <ac:picMkLst>
            <pc:docMk/>
            <pc:sldMk cId="3990970348" sldId="256"/>
            <ac:picMk id="29" creationId="{A72134E3-00FF-F5C1-289B-AEE275387173}"/>
          </ac:picMkLst>
        </pc:picChg>
        <pc:picChg chg="add mod">
          <ac:chgData name="Matt DeBall" userId="572520ff-8ea4-4f77-b634-6d8612856733" providerId="ADAL" clId="{EC5D1C29-3F1B-49EF-AE9C-1D36109C8281}" dt="2026-04-28T17:54:18.165" v="235" actId="1036"/>
          <ac:picMkLst>
            <pc:docMk/>
            <pc:sldMk cId="3990970348" sldId="256"/>
            <ac:picMk id="30" creationId="{F97CB7E9-2DEF-961C-AF6C-C03A8C8BAF33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31" creationId="{6F88C981-2FFF-F7B0-AC87-29FB5791987D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32" creationId="{F4F63531-F507-4288-4953-D7C973AF25D9}"/>
          </ac:picMkLst>
        </pc:picChg>
        <pc:picChg chg="add mod">
          <ac:chgData name="Matt DeBall" userId="572520ff-8ea4-4f77-b634-6d8612856733" providerId="ADAL" clId="{EC5D1C29-3F1B-49EF-AE9C-1D36109C8281}" dt="2026-04-28T17:54:58.048" v="253" actId="1036"/>
          <ac:picMkLst>
            <pc:docMk/>
            <pc:sldMk cId="3990970348" sldId="256"/>
            <ac:picMk id="33" creationId="{D57C8EC8-E693-A5E4-C60E-9EF81BDFF3B8}"/>
          </ac:picMkLst>
        </pc:picChg>
        <pc:picChg chg="add mod">
          <ac:chgData name="Matt DeBall" userId="572520ff-8ea4-4f77-b634-6d8612856733" providerId="ADAL" clId="{EC5D1C29-3F1B-49EF-AE9C-1D36109C8281}" dt="2026-04-28T17:55:15.088" v="259" actId="1036"/>
          <ac:picMkLst>
            <pc:docMk/>
            <pc:sldMk cId="3990970348" sldId="256"/>
            <ac:picMk id="34" creationId="{AB013737-4F1A-8881-09FB-69E07A759603}"/>
          </ac:picMkLst>
        </pc:picChg>
        <pc:picChg chg="add mod modCrop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35" creationId="{5E7D193F-1836-22CA-CDCE-E5896ED81CB5}"/>
          </ac:picMkLst>
        </pc:picChg>
        <pc:picChg chg="add mod">
          <ac:chgData name="Matt DeBall" userId="572520ff-8ea4-4f77-b634-6d8612856733" providerId="ADAL" clId="{EC5D1C29-3F1B-49EF-AE9C-1D36109C8281}" dt="2026-04-28T17:55:57.194" v="269" actId="1036"/>
          <ac:picMkLst>
            <pc:docMk/>
            <pc:sldMk cId="3990970348" sldId="256"/>
            <ac:picMk id="36" creationId="{844D387D-CFE9-417E-D7A8-49F23B97EE11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37" creationId="{D7477940-669A-B153-F71C-ED71E6AA7C26}"/>
          </ac:picMkLst>
        </pc:picChg>
        <pc:picChg chg="add mod">
          <ac:chgData name="Matt DeBall" userId="572520ff-8ea4-4f77-b634-6d8612856733" providerId="ADAL" clId="{EC5D1C29-3F1B-49EF-AE9C-1D36109C8281}" dt="2026-04-28T17:56:15.330" v="288" actId="1035"/>
          <ac:picMkLst>
            <pc:docMk/>
            <pc:sldMk cId="3990970348" sldId="256"/>
            <ac:picMk id="38" creationId="{7FE45547-73B3-4159-BF96-FB2A750326F9}"/>
          </ac:picMkLst>
        </pc:picChg>
        <pc:picChg chg="add mod">
          <ac:chgData name="Matt DeBall" userId="572520ff-8ea4-4f77-b634-6d8612856733" providerId="ADAL" clId="{EC5D1C29-3F1B-49EF-AE9C-1D36109C8281}" dt="2026-04-28T17:56:49.368" v="313" actId="1036"/>
          <ac:picMkLst>
            <pc:docMk/>
            <pc:sldMk cId="3990970348" sldId="256"/>
            <ac:picMk id="39" creationId="{5C2779C3-0645-D29B-4DB2-166958D8706B}"/>
          </ac:picMkLst>
        </pc:picChg>
        <pc:picChg chg="add mod">
          <ac:chgData name="Matt DeBall" userId="572520ff-8ea4-4f77-b634-6d8612856733" providerId="ADAL" clId="{EC5D1C29-3F1B-49EF-AE9C-1D36109C8281}" dt="2026-04-28T17:56:54.622" v="319" actId="1038"/>
          <ac:picMkLst>
            <pc:docMk/>
            <pc:sldMk cId="3990970348" sldId="256"/>
            <ac:picMk id="40" creationId="{FC8C67F4-3423-17C2-8BB0-87DE8D654A28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41" creationId="{18E4EB34-76F3-A02B-B4CE-434E795B96E3}"/>
          </ac:picMkLst>
        </pc:picChg>
        <pc:picChg chg="add mod">
          <ac:chgData name="Matt DeBall" userId="572520ff-8ea4-4f77-b634-6d8612856733" providerId="ADAL" clId="{EC5D1C29-3F1B-49EF-AE9C-1D36109C8281}" dt="2026-04-28T17:57:27.997" v="329" actId="1036"/>
          <ac:picMkLst>
            <pc:docMk/>
            <pc:sldMk cId="3990970348" sldId="256"/>
            <ac:picMk id="42" creationId="{40EA7232-5A95-D8AD-DA28-E3A12FDF84AA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43" creationId="{093E2BE4-F1DF-E69E-FD21-8F063C2EB187}"/>
          </ac:picMkLst>
        </pc:picChg>
        <pc:picChg chg="add mod">
          <ac:chgData name="Matt DeBall" userId="572520ff-8ea4-4f77-b634-6d8612856733" providerId="ADAL" clId="{EC5D1C29-3F1B-49EF-AE9C-1D36109C8281}" dt="2026-04-28T17:58:37.624" v="388" actId="1035"/>
          <ac:picMkLst>
            <pc:docMk/>
            <pc:sldMk cId="3990970348" sldId="256"/>
            <ac:picMk id="44" creationId="{A0262EC7-6EEA-DFBC-AF81-FC722CC64E84}"/>
          </ac:picMkLst>
        </pc:picChg>
        <pc:picChg chg="add mod">
          <ac:chgData name="Matt DeBall" userId="572520ff-8ea4-4f77-b634-6d8612856733" providerId="ADAL" clId="{EC5D1C29-3F1B-49EF-AE9C-1D36109C8281}" dt="2026-04-28T18:00:31.196" v="420" actId="164"/>
          <ac:picMkLst>
            <pc:docMk/>
            <pc:sldMk cId="3990970348" sldId="256"/>
            <ac:picMk id="45" creationId="{046699C5-F37E-9CE4-7C4A-021AEF5E1791}"/>
          </ac:picMkLst>
        </pc:picChg>
        <pc:picChg chg="add mod">
          <ac:chgData name="Matt DeBall" userId="572520ff-8ea4-4f77-b634-6d8612856733" providerId="ADAL" clId="{EC5D1C29-3F1B-49EF-AE9C-1D36109C8281}" dt="2026-04-28T17:58:58.581" v="400" actId="1035"/>
          <ac:picMkLst>
            <pc:docMk/>
            <pc:sldMk cId="3990970348" sldId="256"/>
            <ac:picMk id="46" creationId="{BFB9D45B-0509-62D0-F88B-DC02A73D6234}"/>
          </ac:picMkLst>
        </pc:picChg>
        <pc:picChg chg="add mod modCrop">
          <ac:chgData name="Matt DeBall" userId="572520ff-8ea4-4f77-b634-6d8612856733" providerId="ADAL" clId="{EC5D1C29-3F1B-49EF-AE9C-1D36109C8281}" dt="2026-04-28T17:59:20.834" v="415" actId="732"/>
          <ac:picMkLst>
            <pc:docMk/>
            <pc:sldMk cId="3990970348" sldId="256"/>
            <ac:picMk id="47" creationId="{BDE92300-A43A-261D-7A16-B7ED8FB121A1}"/>
          </ac:picMkLst>
        </pc:picChg>
      </pc:sldChg>
      <pc:sldChg chg="addSp delSp modSp mod">
        <pc:chgData name="Matt DeBall" userId="572520ff-8ea4-4f77-b634-6d8612856733" providerId="ADAL" clId="{EC5D1C29-3F1B-49EF-AE9C-1D36109C8281}" dt="2026-04-28T18:10:35.284" v="731" actId="1035"/>
        <pc:sldMkLst>
          <pc:docMk/>
          <pc:sldMk cId="2005089546" sldId="260"/>
        </pc:sldMkLst>
        <pc:spChg chg="add mod ord">
          <ac:chgData name="Matt DeBall" userId="572520ff-8ea4-4f77-b634-6d8612856733" providerId="ADAL" clId="{EC5D1C29-3F1B-49EF-AE9C-1D36109C8281}" dt="2026-04-28T18:05:07.373" v="505" actId="1076"/>
          <ac:spMkLst>
            <pc:docMk/>
            <pc:sldMk cId="2005089546" sldId="260"/>
            <ac:spMk id="5" creationId="{DA2454A9-80FF-E3D7-28AD-588AD91FBAEB}"/>
          </ac:spMkLst>
        </pc:spChg>
        <pc:grpChg chg="mod">
          <ac:chgData name="Matt DeBall" userId="572520ff-8ea4-4f77-b634-6d8612856733" providerId="ADAL" clId="{EC5D1C29-3F1B-49EF-AE9C-1D36109C8281}" dt="2026-04-28T18:10:35.284" v="731" actId="1035"/>
          <ac:grpSpMkLst>
            <pc:docMk/>
            <pc:sldMk cId="2005089546" sldId="260"/>
            <ac:grpSpMk id="6" creationId="{76677669-C1C4-9A10-6DB1-B499DC28FC70}"/>
          </ac:grpSpMkLst>
        </pc:grpChg>
        <pc:picChg chg="add mod modCrop">
          <ac:chgData name="Matt DeBall" userId="572520ff-8ea4-4f77-b634-6d8612856733" providerId="ADAL" clId="{EC5D1C29-3F1B-49EF-AE9C-1D36109C8281}" dt="2026-04-28T18:05:27.534" v="510" actId="1076"/>
          <ac:picMkLst>
            <pc:docMk/>
            <pc:sldMk cId="2005089546" sldId="260"/>
            <ac:picMk id="3" creationId="{38272325-90AA-CC5C-5D46-B0DCD7C79BAE}"/>
          </ac:picMkLst>
        </pc:picChg>
        <pc:picChg chg="add mod modCrop">
          <ac:chgData name="Matt DeBall" userId="572520ff-8ea4-4f77-b634-6d8612856733" providerId="ADAL" clId="{EC5D1C29-3F1B-49EF-AE9C-1D36109C8281}" dt="2026-04-28T18:10:22.289" v="718" actId="1076"/>
          <ac:picMkLst>
            <pc:docMk/>
            <pc:sldMk cId="2005089546" sldId="260"/>
            <ac:picMk id="4" creationId="{7B3E3880-6813-2A21-2047-8288E69FB879}"/>
          </ac:picMkLst>
        </pc:picChg>
        <pc:picChg chg="del">
          <ac:chgData name="Matt DeBall" userId="572520ff-8ea4-4f77-b634-6d8612856733" providerId="ADAL" clId="{EC5D1C29-3F1B-49EF-AE9C-1D36109C8281}" dt="2026-04-28T18:04:21.460" v="487" actId="478"/>
          <ac:picMkLst>
            <pc:docMk/>
            <pc:sldMk cId="2005089546" sldId="260"/>
            <ac:picMk id="7" creationId="{4ACF29A4-E3DB-158C-FC65-42D565F7C849}"/>
          </ac:picMkLst>
        </pc:picChg>
        <pc:picChg chg="del mod">
          <ac:chgData name="Matt DeBall" userId="572520ff-8ea4-4f77-b634-6d8612856733" providerId="ADAL" clId="{EC5D1C29-3F1B-49EF-AE9C-1D36109C8281}" dt="2026-04-28T18:04:24.900" v="489" actId="478"/>
          <ac:picMkLst>
            <pc:docMk/>
            <pc:sldMk cId="2005089546" sldId="260"/>
            <ac:picMk id="8" creationId="{D101B189-3FD3-B8B9-0308-EA13E93ABFD3}"/>
          </ac:picMkLst>
        </pc:picChg>
        <pc:picChg chg="del mod">
          <ac:chgData name="Matt DeBall" userId="572520ff-8ea4-4f77-b634-6d8612856733" providerId="ADAL" clId="{EC5D1C29-3F1B-49EF-AE9C-1D36109C8281}" dt="2026-04-28T18:04:28.567" v="491" actId="478"/>
          <ac:picMkLst>
            <pc:docMk/>
            <pc:sldMk cId="2005089546" sldId="260"/>
            <ac:picMk id="9" creationId="{304DE7D8-85C9-5F54-3D36-FAD83123D73A}"/>
          </ac:picMkLst>
        </pc:picChg>
        <pc:picChg chg="del">
          <ac:chgData name="Matt DeBall" userId="572520ff-8ea4-4f77-b634-6d8612856733" providerId="ADAL" clId="{EC5D1C29-3F1B-49EF-AE9C-1D36109C8281}" dt="2026-04-28T18:04:34.141" v="493" actId="478"/>
          <ac:picMkLst>
            <pc:docMk/>
            <pc:sldMk cId="2005089546" sldId="260"/>
            <ac:picMk id="10" creationId="{ADA82970-3AF4-D484-2024-FC6538780C8E}"/>
          </ac:picMkLst>
        </pc:picChg>
        <pc:picChg chg="del mod">
          <ac:chgData name="Matt DeBall" userId="572520ff-8ea4-4f77-b634-6d8612856733" providerId="ADAL" clId="{EC5D1C29-3F1B-49EF-AE9C-1D36109C8281}" dt="2026-04-28T18:04:37.980" v="495" actId="478"/>
          <ac:picMkLst>
            <pc:docMk/>
            <pc:sldMk cId="2005089546" sldId="260"/>
            <ac:picMk id="11" creationId="{F3D90BB7-38DD-ACC1-4029-26A934F45B0E}"/>
          </ac:picMkLst>
        </pc:picChg>
        <pc:picChg chg="del mod">
          <ac:chgData name="Matt DeBall" userId="572520ff-8ea4-4f77-b634-6d8612856733" providerId="ADAL" clId="{EC5D1C29-3F1B-49EF-AE9C-1D36109C8281}" dt="2026-04-28T18:04:40.924" v="497" actId="478"/>
          <ac:picMkLst>
            <pc:docMk/>
            <pc:sldMk cId="2005089546" sldId="260"/>
            <ac:picMk id="12" creationId="{5924C0A5-60CC-BEFF-C5E1-C9D72C3F7A2C}"/>
          </ac:picMkLst>
        </pc:picChg>
        <pc:picChg chg="del">
          <ac:chgData name="Matt DeBall" userId="572520ff-8ea4-4f77-b634-6d8612856733" providerId="ADAL" clId="{EC5D1C29-3F1B-49EF-AE9C-1D36109C8281}" dt="2026-04-28T18:04:44.027" v="499" actId="478"/>
          <ac:picMkLst>
            <pc:docMk/>
            <pc:sldMk cId="2005089546" sldId="260"/>
            <ac:picMk id="13" creationId="{6FD90450-F673-1668-BB40-F48858540C3F}"/>
          </ac:picMkLst>
        </pc:picChg>
        <pc:picChg chg="mod">
          <ac:chgData name="Matt DeBall" userId="572520ff-8ea4-4f77-b634-6d8612856733" providerId="ADAL" clId="{EC5D1C29-3F1B-49EF-AE9C-1D36109C8281}" dt="2026-04-28T18:04:08.979" v="483"/>
          <ac:picMkLst>
            <pc:docMk/>
            <pc:sldMk cId="2005089546" sldId="260"/>
            <ac:picMk id="14" creationId="{E6BA18A7-2C0B-A5DE-41B1-9054AA608F30}"/>
          </ac:picMkLst>
        </pc:picChg>
        <pc:picChg chg="add del">
          <ac:chgData name="Matt DeBall" userId="572520ff-8ea4-4f77-b634-6d8612856733" providerId="ADAL" clId="{EC5D1C29-3F1B-49EF-AE9C-1D36109C8281}" dt="2026-04-28T18:09:52.594" v="713" actId="478"/>
          <ac:picMkLst>
            <pc:docMk/>
            <pc:sldMk cId="2005089546" sldId="260"/>
            <ac:picMk id="15" creationId="{17D863E2-7563-09A5-F459-AA5425EE23C7}"/>
          </ac:picMkLst>
        </pc:picChg>
        <pc:picChg chg="add del">
          <ac:chgData name="Matt DeBall" userId="572520ff-8ea4-4f77-b634-6d8612856733" providerId="ADAL" clId="{EC5D1C29-3F1B-49EF-AE9C-1D36109C8281}" dt="2026-04-28T18:08:55.236" v="663" actId="478"/>
          <ac:picMkLst>
            <pc:docMk/>
            <pc:sldMk cId="2005089546" sldId="260"/>
            <ac:picMk id="16" creationId="{65D6BCDC-2F83-307D-C9CB-CFB493D45209}"/>
          </ac:picMkLst>
        </pc:picChg>
        <pc:picChg chg="del">
          <ac:chgData name="Matt DeBall" userId="572520ff-8ea4-4f77-b634-6d8612856733" providerId="ADAL" clId="{EC5D1C29-3F1B-49EF-AE9C-1D36109C8281}" dt="2026-04-28T18:04:57.522" v="503" actId="478"/>
          <ac:picMkLst>
            <pc:docMk/>
            <pc:sldMk cId="2005089546" sldId="260"/>
            <ac:picMk id="17" creationId="{6927892D-AD1E-B8EB-79C3-630B608B61B6}"/>
          </ac:picMkLst>
        </pc:picChg>
        <pc:picChg chg="del">
          <ac:chgData name="Matt DeBall" userId="572520ff-8ea4-4f77-b634-6d8612856733" providerId="ADAL" clId="{EC5D1C29-3F1B-49EF-AE9C-1D36109C8281}" dt="2026-04-28T18:04:51.414" v="500" actId="478"/>
          <ac:picMkLst>
            <pc:docMk/>
            <pc:sldMk cId="2005089546" sldId="260"/>
            <ac:picMk id="18" creationId="{A8375E3E-D967-847F-A06C-88B4C973435C}"/>
          </ac:picMkLst>
        </pc:picChg>
        <pc:picChg chg="del mod">
          <ac:chgData name="Matt DeBall" userId="572520ff-8ea4-4f77-b634-6d8612856733" providerId="ADAL" clId="{EC5D1C29-3F1B-49EF-AE9C-1D36109C8281}" dt="2026-04-28T18:04:19.258" v="486" actId="478"/>
          <ac:picMkLst>
            <pc:docMk/>
            <pc:sldMk cId="2005089546" sldId="260"/>
            <ac:picMk id="19" creationId="{3AA4184A-777A-808B-D546-5EAFCDA869AC}"/>
          </ac:picMkLst>
        </pc:picChg>
        <pc:picChg chg="del">
          <ac:chgData name="Matt DeBall" userId="572520ff-8ea4-4f77-b634-6d8612856733" providerId="ADAL" clId="{EC5D1C29-3F1B-49EF-AE9C-1D36109C8281}" dt="2026-04-28T18:04:23.087" v="488" actId="478"/>
          <ac:picMkLst>
            <pc:docMk/>
            <pc:sldMk cId="2005089546" sldId="260"/>
            <ac:picMk id="20" creationId="{A4A5B584-C451-4CD6-3B71-FD8AF86AF13B}"/>
          </ac:picMkLst>
        </pc:picChg>
        <pc:picChg chg="del">
          <ac:chgData name="Matt DeBall" userId="572520ff-8ea4-4f77-b634-6d8612856733" providerId="ADAL" clId="{EC5D1C29-3F1B-49EF-AE9C-1D36109C8281}" dt="2026-04-28T18:04:26.727" v="490" actId="478"/>
          <ac:picMkLst>
            <pc:docMk/>
            <pc:sldMk cId="2005089546" sldId="260"/>
            <ac:picMk id="21" creationId="{BA04270E-A8A1-6A61-8DE5-D8E8B97397D7}"/>
          </ac:picMkLst>
        </pc:picChg>
        <pc:picChg chg="del">
          <ac:chgData name="Matt DeBall" userId="572520ff-8ea4-4f77-b634-6d8612856733" providerId="ADAL" clId="{EC5D1C29-3F1B-49EF-AE9C-1D36109C8281}" dt="2026-04-28T18:04:30.476" v="492" actId="478"/>
          <ac:picMkLst>
            <pc:docMk/>
            <pc:sldMk cId="2005089546" sldId="260"/>
            <ac:picMk id="22" creationId="{5331E3BB-B52C-F877-257A-39B252A45CBD}"/>
          </ac:picMkLst>
        </pc:picChg>
        <pc:picChg chg="del mod">
          <ac:chgData name="Matt DeBall" userId="572520ff-8ea4-4f77-b634-6d8612856733" providerId="ADAL" clId="{EC5D1C29-3F1B-49EF-AE9C-1D36109C8281}" dt="2026-04-28T18:04:36.173" v="494" actId="478"/>
          <ac:picMkLst>
            <pc:docMk/>
            <pc:sldMk cId="2005089546" sldId="260"/>
            <ac:picMk id="23" creationId="{37F15C6A-7B5D-B2B6-DE43-807D8A155647}"/>
          </ac:picMkLst>
        </pc:picChg>
        <pc:picChg chg="del">
          <ac:chgData name="Matt DeBall" userId="572520ff-8ea4-4f77-b634-6d8612856733" providerId="ADAL" clId="{EC5D1C29-3F1B-49EF-AE9C-1D36109C8281}" dt="2026-04-28T18:04:39.822" v="496" actId="478"/>
          <ac:picMkLst>
            <pc:docMk/>
            <pc:sldMk cId="2005089546" sldId="260"/>
            <ac:picMk id="24" creationId="{27F8CD87-F85E-27FD-0A08-35D759443AD2}"/>
          </ac:picMkLst>
        </pc:picChg>
        <pc:picChg chg="del">
          <ac:chgData name="Matt DeBall" userId="572520ff-8ea4-4f77-b634-6d8612856733" providerId="ADAL" clId="{EC5D1C29-3F1B-49EF-AE9C-1D36109C8281}" dt="2026-04-28T18:04:42.326" v="498" actId="478"/>
          <ac:picMkLst>
            <pc:docMk/>
            <pc:sldMk cId="2005089546" sldId="260"/>
            <ac:picMk id="25" creationId="{FC017C47-07B0-7B98-7B4D-78B6A758523F}"/>
          </ac:picMkLst>
        </pc:picChg>
        <pc:picChg chg="mod">
          <ac:chgData name="Matt DeBall" userId="572520ff-8ea4-4f77-b634-6d8612856733" providerId="ADAL" clId="{EC5D1C29-3F1B-49EF-AE9C-1D36109C8281}" dt="2026-04-28T18:04:08.979" v="483"/>
          <ac:picMkLst>
            <pc:docMk/>
            <pc:sldMk cId="2005089546" sldId="260"/>
            <ac:picMk id="27" creationId="{6BE64E18-E8D3-311C-4FFF-88AAA2B07ABE}"/>
          </ac:picMkLst>
        </pc:picChg>
        <pc:picChg chg="add del">
          <ac:chgData name="Matt DeBall" userId="572520ff-8ea4-4f77-b634-6d8612856733" providerId="ADAL" clId="{EC5D1C29-3F1B-49EF-AE9C-1D36109C8281}" dt="2026-04-28T18:08:57.724" v="664" actId="478"/>
          <ac:picMkLst>
            <pc:docMk/>
            <pc:sldMk cId="2005089546" sldId="260"/>
            <ac:picMk id="29" creationId="{F6C85A5F-3466-37E9-95D6-A09A248E9EA4}"/>
          </ac:picMkLst>
        </pc:picChg>
        <pc:picChg chg="del mod">
          <ac:chgData name="Matt DeBall" userId="572520ff-8ea4-4f77-b634-6d8612856733" providerId="ADAL" clId="{EC5D1C29-3F1B-49EF-AE9C-1D36109C8281}" dt="2026-04-28T18:04:55.519" v="502" actId="478"/>
          <ac:picMkLst>
            <pc:docMk/>
            <pc:sldMk cId="2005089546" sldId="260"/>
            <ac:picMk id="30" creationId="{D5B49A80-B0B4-AE1F-890E-90931F3F04DC}"/>
          </ac:picMkLst>
        </pc:picChg>
        <pc:picChg chg="del mod">
          <ac:chgData name="Matt DeBall" userId="572520ff-8ea4-4f77-b634-6d8612856733" providerId="ADAL" clId="{EC5D1C29-3F1B-49EF-AE9C-1D36109C8281}" dt="2026-04-28T18:04:53.349" v="501" actId="478"/>
          <ac:picMkLst>
            <pc:docMk/>
            <pc:sldMk cId="2005089546" sldId="260"/>
            <ac:picMk id="31" creationId="{095EFB9B-B79B-00ED-BBE4-46EC3918257C}"/>
          </ac:picMkLst>
        </pc:picChg>
      </pc:sldChg>
      <pc:sldChg chg="addSp delSp modSp add mod">
        <pc:chgData name="Matt DeBall" userId="572520ff-8ea4-4f77-b634-6d8612856733" providerId="ADAL" clId="{EC5D1C29-3F1B-49EF-AE9C-1D36109C8281}" dt="2026-04-28T18:10:47.405" v="736" actId="1036"/>
        <pc:sldMkLst>
          <pc:docMk/>
          <pc:sldMk cId="4179254653" sldId="261"/>
        </pc:sldMkLst>
        <pc:spChg chg="add mod ord">
          <ac:chgData name="Matt DeBall" userId="572520ff-8ea4-4f77-b634-6d8612856733" providerId="ADAL" clId="{EC5D1C29-3F1B-49EF-AE9C-1D36109C8281}" dt="2026-04-28T17:39:44.549" v="54" actId="1076"/>
          <ac:spMkLst>
            <pc:docMk/>
            <pc:sldMk cId="4179254653" sldId="261"/>
            <ac:spMk id="5" creationId="{2BB9C9B6-A7CA-D5A5-6D11-A867853C99C3}"/>
          </ac:spMkLst>
        </pc:spChg>
        <pc:grpChg chg="add mod">
          <ac:chgData name="Matt DeBall" userId="572520ff-8ea4-4f77-b634-6d8612856733" providerId="ADAL" clId="{EC5D1C29-3F1B-49EF-AE9C-1D36109C8281}" dt="2026-04-28T18:10:47.405" v="736" actId="1036"/>
          <ac:grpSpMkLst>
            <pc:docMk/>
            <pc:sldMk cId="4179254653" sldId="261"/>
            <ac:grpSpMk id="7" creationId="{78A84922-0935-4289-CDAB-91EF21364CC2}"/>
          </ac:grpSpMkLst>
        </pc:grpChg>
        <pc:picChg chg="add mod modCrop">
          <ac:chgData name="Matt DeBall" userId="572520ff-8ea4-4f77-b634-6d8612856733" providerId="ADAL" clId="{EC5D1C29-3F1B-49EF-AE9C-1D36109C8281}" dt="2026-04-28T17:44:44.922" v="90" actId="164"/>
          <ac:picMkLst>
            <pc:docMk/>
            <pc:sldMk cId="4179254653" sldId="261"/>
            <ac:picMk id="2" creationId="{CD383FA9-DAFF-A984-5EED-54525EB8CE42}"/>
          </ac:picMkLst>
        </pc:picChg>
        <pc:picChg chg="mod modCrop">
          <ac:chgData name="Matt DeBall" userId="572520ff-8ea4-4f77-b634-6d8612856733" providerId="ADAL" clId="{EC5D1C29-3F1B-49EF-AE9C-1D36109C8281}" dt="2026-04-28T17:44:44.922" v="90" actId="164"/>
          <ac:picMkLst>
            <pc:docMk/>
            <pc:sldMk cId="4179254653" sldId="261"/>
            <ac:picMk id="3" creationId="{895A0549-A297-8294-EEB1-092DBA9D998E}"/>
          </ac:picMkLst>
        </pc:picChg>
        <pc:picChg chg="del">
          <ac:chgData name="Matt DeBall" userId="572520ff-8ea4-4f77-b634-6d8612856733" providerId="ADAL" clId="{EC5D1C29-3F1B-49EF-AE9C-1D36109C8281}" dt="2026-04-28T17:36:10.186" v="32" actId="478"/>
          <ac:picMkLst>
            <pc:docMk/>
            <pc:sldMk cId="4179254653" sldId="261"/>
            <ac:picMk id="4" creationId="{43161523-7324-B52F-CE23-BA8EF3D86FD0}"/>
          </ac:picMkLst>
        </pc:picChg>
        <pc:picChg chg="add mod modCrop">
          <ac:chgData name="Matt DeBall" userId="572520ff-8ea4-4f77-b634-6d8612856733" providerId="ADAL" clId="{EC5D1C29-3F1B-49EF-AE9C-1D36109C8281}" dt="2026-04-28T17:45:15.200" v="94" actId="1076"/>
          <ac:picMkLst>
            <pc:docMk/>
            <pc:sldMk cId="4179254653" sldId="261"/>
            <ac:picMk id="6" creationId="{D4163C48-8B55-2149-020B-37A7DC38ED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D740-AD6A-7387-F4C4-AE720691D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9F4CA-2665-540F-5CC9-2095CD728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5323-405B-61A6-A8C3-354F268A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89A7A-C66A-92F5-7741-3C1A5CDE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8D8DD-AF0C-2CEB-1B6D-93635DD1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8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931D-174C-B866-8794-A53AD1C1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40854-0CC3-6381-250D-68B7785CC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856D5-408C-AF77-46FE-038640A6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EE01-56B5-9216-0D6A-08C2F7E9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C532A-2C2A-34A8-186B-D1DE3DFD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7C9D3-E57F-F555-788F-9B4442A80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C8D4C-0371-DC42-33AB-737624C98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66BD-2DCA-E687-E958-6497EBFE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6AEB2-FA23-F71C-2B67-C8B07F9D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E8455-9374-5B3B-4D03-44BDD409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290D-1C82-C8ED-8B05-DC4E90ED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126A3-82E5-8A1E-40E6-D4C1DDFC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83DE-9800-AEB1-335B-81D5E24E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D4C2-80B5-6098-E563-9688F72B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C7B38-17CA-17E4-C302-5B58B86A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E232-6B20-F4C4-1D36-283C2EB4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561F8-6B14-A220-B6A6-83F5317D2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FAE02-320B-A097-CABA-266BB3F4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06174-A6A8-B0AA-C4A7-686D14DA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C27AC-DCD3-5EB8-4A6D-4BD89408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3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1987-CDA0-AFA6-1F00-425FBBEF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E8D5-0AF3-1650-1A9E-FA267610F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C7B9D-658F-30A3-C139-515420732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51986-6BD8-BD2D-B34D-AE01858D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A9E86-F1F6-0C6D-A0BB-CE9A57E1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9EE0B-5EE7-F2C1-0D02-949F159B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DFBD-92CD-EC09-9A62-A2130ACC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56AEB-643C-21D2-E574-14259507E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23C5-0133-A25F-188D-96F1C1C2F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1A6F1-39AD-20B7-64A2-2C945205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F99F8-14D6-C43D-9BD7-5194399C0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EFEA9-B706-13D6-78D4-795C656B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CAAE14-C03B-250D-A8C4-78C0E73B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46160-4A9D-589D-358C-24498219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4653-8430-B343-967F-65B2EEF8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06F0B-8BBB-662C-1551-600FCDAE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9113-FC0D-3318-0C2B-BAF4C327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DEF09-A688-27CF-CEAB-93315140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37C09-8F0A-92D6-7456-02F03FA8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958AC-D1A7-60DC-600F-A7C2F1F7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872B8-A7F2-C1EE-2930-1F304EFB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6855-1F8F-0CFB-9F45-DE178E8C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2AEC-0AFF-9466-6027-7F908745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00E42-3A8B-BB64-11BA-83306B4C7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B594A-1115-436E-54DD-512AB5EB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6FB92-5B19-25B7-3CA2-B23A2137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454F6-A120-0B45-4274-62F79FDE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9671-E088-8A8B-5C5D-34DB2357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2F9B0-0E28-CE47-21E2-6109AA1B2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AF41C-6D5A-72AE-9FD5-A5E7AA6B0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958F1-CDE3-A80F-BCDC-50955F66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59B7B-2926-5439-2CD5-0488193E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2BAF4-E8BC-7703-32A8-1263D702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FFCBA-17B6-B937-0E3B-5AD6734C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3FAB5-E0F1-16FD-EBAA-D9C9B916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B60F3-3844-709E-C417-5510BAC6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3D31E-D32D-4543-B25A-015C5B6A198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4B454-DBA8-38A7-9CBF-5E74C315F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03146-6404-9622-F31D-4C5E316BF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190209-87F7-4BCE-BDF5-690305BA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3B86B5-CF88-2FB0-BE91-3D72A934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625"/>
          <a:stretch>
            <a:fillRect/>
          </a:stretch>
        </p:blipFill>
        <p:spPr>
          <a:xfrm>
            <a:off x="0" y="-1"/>
            <a:ext cx="7258050" cy="4651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2C790-BE17-9318-D9AC-683633191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t="44817" r="15408"/>
          <a:stretch>
            <a:fillRect/>
          </a:stretch>
        </p:blipFill>
        <p:spPr>
          <a:xfrm>
            <a:off x="218768" y="2299561"/>
            <a:ext cx="1672199" cy="2143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A70C38-6B24-B09D-8855-67C5FB40E6BA}"/>
              </a:ext>
            </a:extLst>
          </p:cNvPr>
          <p:cNvSpPr/>
          <p:nvPr/>
        </p:nvSpPr>
        <p:spPr>
          <a:xfrm>
            <a:off x="7258049" y="-496389"/>
            <a:ext cx="5414400" cy="5147767"/>
          </a:xfrm>
          <a:prstGeom prst="rect">
            <a:avLst/>
          </a:prstGeom>
          <a:solidFill>
            <a:srgbClr val="374C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47AD9-3ABC-59CA-907A-AD5578F330B3}"/>
              </a:ext>
            </a:extLst>
          </p:cNvPr>
          <p:cNvSpPr txBox="1"/>
          <p:nvPr/>
        </p:nvSpPr>
        <p:spPr>
          <a:xfrm>
            <a:off x="7258048" y="699274"/>
            <a:ext cx="4933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We walk</a:t>
            </a:r>
          </a:p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alongside</a:t>
            </a:r>
          </a:p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their footsteps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523FB-4D88-2E7B-00BB-606976D7899F}"/>
              </a:ext>
            </a:extLst>
          </p:cNvPr>
          <p:cNvSpPr txBox="1"/>
          <p:nvPr/>
        </p:nvSpPr>
        <p:spPr>
          <a:xfrm>
            <a:off x="7258050" y="2626958"/>
            <a:ext cx="493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Capital Campaign to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 the Germantown,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Pennsylvania property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history of the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of the Brethren in America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EEB8DA-7734-EB0A-825F-0D12F02565FC}"/>
              </a:ext>
            </a:extLst>
          </p:cNvPr>
          <p:cNvGrpSpPr/>
          <p:nvPr/>
        </p:nvGrpSpPr>
        <p:grpSpPr>
          <a:xfrm>
            <a:off x="0" y="5800416"/>
            <a:ext cx="12087225" cy="908830"/>
            <a:chOff x="0" y="5547439"/>
            <a:chExt cx="12393444" cy="99371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167E71-B6AE-FF17-D006-C7961B4DB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1" t="86588" b="2100"/>
            <a:stretch>
              <a:fillRect/>
            </a:stretch>
          </p:blipFill>
          <p:spPr>
            <a:xfrm>
              <a:off x="0" y="5547440"/>
              <a:ext cx="9782175" cy="9937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CE59FE-BA45-7A5F-8A37-885C1914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1" t="86588" r="49385" b="2100"/>
            <a:stretch>
              <a:fillRect/>
            </a:stretch>
          </p:blipFill>
          <p:spPr>
            <a:xfrm>
              <a:off x="9315451" y="5547439"/>
              <a:ext cx="3077993" cy="99371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F5FCCD-9A80-4D5B-5E9A-F070BC187436}"/>
              </a:ext>
            </a:extLst>
          </p:cNvPr>
          <p:cNvGrpSpPr/>
          <p:nvPr/>
        </p:nvGrpSpPr>
        <p:grpSpPr>
          <a:xfrm>
            <a:off x="-1" y="4836579"/>
            <a:ext cx="12139613" cy="788163"/>
            <a:chOff x="-1" y="4758201"/>
            <a:chExt cx="12139613" cy="78816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FB2D010-5BCD-E074-EEF9-F02B566D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423414" y="4602607"/>
              <a:ext cx="330477" cy="64550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F774BE7-73DB-4F68-BBEA-5DA65837A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1430683" y="4614973"/>
              <a:ext cx="330477" cy="64550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7EA2C64-E43D-3FEF-652E-96C9A29B4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2426755" y="4614972"/>
              <a:ext cx="330477" cy="6455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58B53E-FD7C-DFAE-2FB3-5CD6A667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3434732" y="4612592"/>
              <a:ext cx="330477" cy="6455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65BFA8B-4CB3-6E79-BD68-8D90403E0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4439620" y="4600687"/>
              <a:ext cx="330477" cy="64550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C84970-DD13-2720-B5C1-0043DBEA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5463949" y="4600686"/>
              <a:ext cx="330477" cy="64550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72134E3-00FF-F5C1-289B-AEE275387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6500183" y="4607829"/>
              <a:ext cx="330477" cy="64550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7CB7E9-2DEF-961C-AF6C-C03A8C8BA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7493166" y="4607829"/>
              <a:ext cx="330477" cy="64550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F88C981-2FFF-F7B0-AC87-29FB5791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8505197" y="4603066"/>
              <a:ext cx="330477" cy="64550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4F63531-F507-4288-4953-D7C973A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9508697" y="4603066"/>
              <a:ext cx="330477" cy="64550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57C8EC8-E693-A5E4-C60E-9EF81BDFF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10514973" y="4614971"/>
              <a:ext cx="330477" cy="64550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B013737-4F1A-8881-09FB-69E07A759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11508459" y="4614971"/>
              <a:ext cx="330477" cy="6455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E7D193F-1836-22CA-CDCE-E5896ED8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6" r="19210" b="42758"/>
            <a:stretch>
              <a:fillRect/>
            </a:stretch>
          </p:blipFill>
          <p:spPr>
            <a:xfrm rot="5400000">
              <a:off x="98156" y="5110588"/>
              <a:ext cx="241224" cy="4375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44D387D-CFE9-417E-D7A8-49F23B97E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944908" y="5058372"/>
              <a:ext cx="330477" cy="64550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7477940-669A-B153-F71C-ED71E6AA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1940271" y="5058372"/>
              <a:ext cx="330477" cy="64550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FE45547-73B3-4159-BF96-FB2A75032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2949920" y="5053609"/>
              <a:ext cx="330477" cy="64550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C2779C3-0645-D29B-4DB2-166958D87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3967334" y="5053609"/>
              <a:ext cx="330477" cy="64550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C8C67F4-3423-17C2-8BB0-87DE8D654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4994272" y="5051228"/>
              <a:ext cx="330477" cy="64550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8E4EB34-76F3-A02B-B4CE-434E795B9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6008683" y="5054041"/>
              <a:ext cx="330477" cy="64550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EA7232-5A95-D8AD-DA28-E3A12FDF8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7011189" y="5048848"/>
              <a:ext cx="330477" cy="64550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93E2BE4-F1DF-E69E-FD21-8F063C2E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8019079" y="5046466"/>
              <a:ext cx="330477" cy="64550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0262EC7-6EEA-DFBC-AF81-FC722CC64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9034112" y="5048846"/>
              <a:ext cx="330477" cy="64550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46699C5-F37E-9CE4-7C4A-021AEF5E1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10028903" y="5058370"/>
              <a:ext cx="330477" cy="64550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FB9D45B-0509-62D0-F88B-DC02A73D6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11025554" y="5055990"/>
              <a:ext cx="330477" cy="64550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DE92300-A43A-261D-7A16-B7ED8FB1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50540" r="7896" b="16393"/>
            <a:stretch>
              <a:fillRect/>
            </a:stretch>
          </p:blipFill>
          <p:spPr>
            <a:xfrm rot="5400000">
              <a:off x="11843952" y="5242889"/>
              <a:ext cx="330477" cy="26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97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06B6E5-4C72-EFAA-D53A-44432EF628D3}"/>
              </a:ext>
            </a:extLst>
          </p:cNvPr>
          <p:cNvSpPr/>
          <p:nvPr/>
        </p:nvSpPr>
        <p:spPr>
          <a:xfrm>
            <a:off x="0" y="0"/>
            <a:ext cx="12192000" cy="5465379"/>
          </a:xfrm>
          <a:prstGeom prst="rect">
            <a:avLst/>
          </a:prstGeom>
          <a:solidFill>
            <a:srgbClr val="9BA5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6FCF5-2FD1-C56E-A0EE-1BF6C3F4C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5872" r="74479" b="53929"/>
          <a:stretch>
            <a:fillRect/>
          </a:stretch>
        </p:blipFill>
        <p:spPr>
          <a:xfrm>
            <a:off x="1624533" y="315565"/>
            <a:ext cx="3832587" cy="4792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D8DE3-0B93-AEBD-0DBD-5B69975B1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86588" b="2100"/>
          <a:stretch>
            <a:fillRect/>
          </a:stretch>
        </p:blipFill>
        <p:spPr>
          <a:xfrm>
            <a:off x="0" y="5547440"/>
            <a:ext cx="12192000" cy="1238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74638B-AD8D-8ABD-899B-56FEDBDA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46062" r="74312" b="17813"/>
          <a:stretch>
            <a:fillRect/>
          </a:stretch>
        </p:blipFill>
        <p:spPr>
          <a:xfrm>
            <a:off x="6650729" y="804711"/>
            <a:ext cx="3949635" cy="43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7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85C9B-4E34-D83F-3ACF-EDDC2D22A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86588" b="2100"/>
          <a:stretch>
            <a:fillRect/>
          </a:stretch>
        </p:blipFill>
        <p:spPr>
          <a:xfrm>
            <a:off x="0" y="5547440"/>
            <a:ext cx="12192000" cy="123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87DCC-832F-C782-6DB1-ECC57AEA9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5846" r="49940" b="49346"/>
          <a:stretch>
            <a:fillRect/>
          </a:stretch>
        </p:blipFill>
        <p:spPr>
          <a:xfrm>
            <a:off x="1622884" y="310220"/>
            <a:ext cx="3826568" cy="4944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26639-89F8-7C3D-31AE-648DE81A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3" t="43938" r="28368" b="16484"/>
          <a:stretch>
            <a:fillRect/>
          </a:stretch>
        </p:blipFill>
        <p:spPr>
          <a:xfrm>
            <a:off x="6581670" y="403228"/>
            <a:ext cx="3752678" cy="4723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778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8A72A-7471-5FFB-09D2-877281926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A0C9D-F4B5-5E53-0BAA-F31F83059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86588" b="2100"/>
          <a:stretch>
            <a:fillRect/>
          </a:stretch>
        </p:blipFill>
        <p:spPr>
          <a:xfrm>
            <a:off x="0" y="5547440"/>
            <a:ext cx="12192000" cy="123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B8F22-C709-A614-39EE-0F049E4D4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51105" r="49822" b="14562"/>
          <a:stretch>
            <a:fillRect/>
          </a:stretch>
        </p:blipFill>
        <p:spPr>
          <a:xfrm>
            <a:off x="739933" y="630398"/>
            <a:ext cx="4368832" cy="4325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74983-996D-FC38-0074-F74D3D32A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1" t="5593" r="4611" b="70195"/>
          <a:stretch>
            <a:fillRect/>
          </a:stretch>
        </p:blipFill>
        <p:spPr>
          <a:xfrm>
            <a:off x="4865108" y="1687320"/>
            <a:ext cx="3618983" cy="26036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532222-DF43-2D7A-253C-B23340772F37}"/>
              </a:ext>
            </a:extLst>
          </p:cNvPr>
          <p:cNvGrpSpPr/>
          <p:nvPr/>
        </p:nvGrpSpPr>
        <p:grpSpPr>
          <a:xfrm>
            <a:off x="8662473" y="630398"/>
            <a:ext cx="2546302" cy="4649523"/>
            <a:chOff x="8603479" y="512412"/>
            <a:chExt cx="3078621" cy="48835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51431FE-76ED-48B3-A682-1908B34A1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51" t="32329" r="5030" b="41833"/>
            <a:stretch>
              <a:fillRect/>
            </a:stretch>
          </p:blipFill>
          <p:spPr>
            <a:xfrm>
              <a:off x="8641605" y="512412"/>
              <a:ext cx="3002368" cy="23636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CCAA84-CF20-F48B-3221-422E2A158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20" t="60000" r="4722" b="14162"/>
            <a:stretch>
              <a:fillRect/>
            </a:stretch>
          </p:blipFill>
          <p:spPr>
            <a:xfrm>
              <a:off x="8603479" y="3032334"/>
              <a:ext cx="3078621" cy="2363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0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2454A9-80FF-E3D7-28AD-588AD91FBA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D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72325-90AA-CC5C-5D46-B0DCD7C79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71" b="41833"/>
          <a:stretch>
            <a:fillRect/>
          </a:stretch>
        </p:blipFill>
        <p:spPr>
          <a:xfrm>
            <a:off x="1280161" y="452109"/>
            <a:ext cx="4354830" cy="5953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3E3880-6813-2A21-2047-8288E69FB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58371" r="72511" b="15234"/>
          <a:stretch>
            <a:fillRect/>
          </a:stretch>
        </p:blipFill>
        <p:spPr>
          <a:xfrm>
            <a:off x="6745727" y="1070231"/>
            <a:ext cx="3944870" cy="27937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677669-C1C4-9A10-6DB1-B499DC28FC70}"/>
              </a:ext>
            </a:extLst>
          </p:cNvPr>
          <p:cNvGrpSpPr/>
          <p:nvPr/>
        </p:nvGrpSpPr>
        <p:grpSpPr>
          <a:xfrm rot="19736932">
            <a:off x="7129522" y="4626880"/>
            <a:ext cx="3335538" cy="970324"/>
            <a:chOff x="6853674" y="4760581"/>
            <a:chExt cx="2668430" cy="7762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BA18A7-2C0B-A5DE-41B1-9054AA608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7493166" y="4607829"/>
              <a:ext cx="330477" cy="6455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D863E2-7563-09A5-F459-AA5425EE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t="16000" r="52457" b="2169"/>
            <a:stretch>
              <a:fillRect/>
            </a:stretch>
          </p:blipFill>
          <p:spPr>
            <a:xfrm rot="5400000">
              <a:off x="8505197" y="4603066"/>
              <a:ext cx="330477" cy="6455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F4B6E0-EB4A-5162-B27D-9B0150894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7011189" y="5048848"/>
              <a:ext cx="330477" cy="6455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BE64E18-E8D3-311C-4FFF-88AAA2B07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8019079" y="5046466"/>
              <a:ext cx="330477" cy="64550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37938B-BBB2-7350-97C8-41C2A7617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1775" r="7896" b="16394"/>
            <a:stretch>
              <a:fillRect/>
            </a:stretch>
          </p:blipFill>
          <p:spPr>
            <a:xfrm rot="5400000">
              <a:off x="9034112" y="5048846"/>
              <a:ext cx="330477" cy="645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08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5C64A-F611-0A66-921D-5FD5E7ED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B9C9B6-A7CA-D5A5-6D11-A867853C99C3}"/>
              </a:ext>
            </a:extLst>
          </p:cNvPr>
          <p:cNvSpPr/>
          <p:nvPr/>
        </p:nvSpPr>
        <p:spPr>
          <a:xfrm>
            <a:off x="0" y="-114300"/>
            <a:ext cx="12192000" cy="6858000"/>
          </a:xfrm>
          <a:prstGeom prst="rect">
            <a:avLst/>
          </a:prstGeom>
          <a:solidFill>
            <a:srgbClr val="F2ED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A84922-0935-4289-CDAB-91EF21364CC2}"/>
              </a:ext>
            </a:extLst>
          </p:cNvPr>
          <p:cNvGrpSpPr/>
          <p:nvPr/>
        </p:nvGrpSpPr>
        <p:grpSpPr>
          <a:xfrm>
            <a:off x="1654835" y="417100"/>
            <a:ext cx="8882329" cy="4754880"/>
            <a:chOff x="1269073" y="366384"/>
            <a:chExt cx="8882329" cy="47548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5A0549-A297-8294-EEB1-092DBA9D9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4" t="5407" r="50673" b="56199"/>
            <a:stretch>
              <a:fillRect/>
            </a:stretch>
          </p:blipFill>
          <p:spPr>
            <a:xfrm>
              <a:off x="1269073" y="366384"/>
              <a:ext cx="4628421" cy="475488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D383FA9-DAFF-A984-5EED-54525EB8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7" t="41719" r="51103" b="12441"/>
            <a:stretch>
              <a:fillRect/>
            </a:stretch>
          </p:blipFill>
          <p:spPr>
            <a:xfrm>
              <a:off x="6770451" y="366384"/>
              <a:ext cx="3380951" cy="475488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163C48-8B55-2149-020B-37A7DC38E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87552" r="56106" b="4175"/>
          <a:stretch>
            <a:fillRect/>
          </a:stretch>
        </p:blipFill>
        <p:spPr>
          <a:xfrm>
            <a:off x="2457854" y="5468753"/>
            <a:ext cx="7276291" cy="10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DeBall</dc:creator>
  <cp:lastModifiedBy>Matt DeBall</cp:lastModifiedBy>
  <cp:revision>1</cp:revision>
  <dcterms:created xsi:type="dcterms:W3CDTF">2026-04-28T14:44:14Z</dcterms:created>
  <dcterms:modified xsi:type="dcterms:W3CDTF">2026-04-28T18:10:59Z</dcterms:modified>
</cp:coreProperties>
</file>