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59"/>
    <a:srgbClr val="8EC43F"/>
    <a:srgbClr val="005368"/>
    <a:srgbClr val="00868B"/>
    <a:srgbClr val="00ACC2"/>
    <a:srgbClr val="53350C"/>
    <a:srgbClr val="F8991C"/>
    <a:srgbClr val="F8991D"/>
    <a:srgbClr val="7F0E28"/>
    <a:srgbClr val="E5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C26-3DA9-41F9-98B0-DE7FE52A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7B093-628F-4E71-8B15-6EBFB09F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2CF3-5B0A-4534-A220-7C07834B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D392-82BC-408F-90EC-4A1D4E8B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BC44-2C14-487C-A493-C7F50A8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B04-67AF-487F-A145-9E46FDD4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41D0-E87C-4037-8823-C1EDED109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0CBD-41F2-4BEA-A4CC-040C664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8ECC2-17D8-4A31-9B3D-5AF6CB71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8659-3C8F-418E-BE94-3543119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8176F-23BD-4D33-B04E-38FA5FE47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7ED2F-452A-4C69-86EB-3338DC518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43F-4FDE-42BB-94D2-7CBF6300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CA4-FB02-4FD2-B1C9-A973ECB7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7CE78-A6F9-4F8F-BD8D-D9286F3E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BB68-CC79-40F1-B1D2-0F4BF77E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BE84-8AAD-42CC-B744-13752A38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FC91-AE01-4CC1-B7C3-46D45E2B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095BB-A065-4F4A-9436-A1F84688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FE5-81D3-4A9D-B456-9BC2C4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9A63-ECA2-4D0A-B8DF-1BD99482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9D7AB-21DC-4770-AEA1-C46283B7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4CB0-C684-45C9-96A1-7CB6FDB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3E3D-F124-4508-983B-BD2A7C4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F70B-2245-42DD-ADB7-E21927C3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6913-B55D-485F-82A8-D6BADF7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B4BE-9E20-432F-8DBB-481F8BE5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EE5E-9E0B-49F1-9F27-E7CABF69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C0838-90AE-4C92-AAA0-9D2C98C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030AE-9633-4A6C-B597-E3E4A21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1B3C-C784-40C7-BF1D-EA6C6699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1FA9-2A1C-48E0-A214-58EF3AC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2EBC-68EB-442A-9E3B-100B3508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E1648-7781-446A-A285-58574E4EA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21BB4-9879-4EE8-B269-C81FE7DA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62F9C-694E-4EFE-8D04-D6780626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0DBF3-0E94-42DF-887F-F0928700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308E8-46E2-4F9C-9AF4-C25B35F1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4B11C-23C1-48F1-B066-7EE2A60C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0AC8-BACF-4A92-A16A-D346B06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CC0E2-BB8D-45CC-A65F-2EDE4E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0F9C6-27CA-4B64-8F15-594ED40C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414EE-C733-41CB-91AF-70AE1C99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05C34-72A8-4B77-A650-1FD15222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F4D6-81F3-4B7C-AB76-AA8BD19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CD8AD-3542-480D-96C8-D539947E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2314-F2D6-429F-A381-D69C688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3753-3DFF-426D-9EFE-CA7B476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206E4-8590-4BF3-BF97-96CB3F8E0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C3F52-8C81-4FDC-8B3D-73BD2715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9A7D-A279-44DB-BF56-C9F47779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28C2C-CABD-4222-8965-BDA8A367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BF36-4327-4C6B-AD12-0E596B96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AFEB4-3859-44F6-9AB6-CDAB3096D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FCBBE-9DAC-4C88-B91C-FA2A8EB05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BCF3D-F186-41CD-9DD5-FC7DDAB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834F-08AE-40F3-86A7-E41BFC0B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D593-D1AC-4BF0-A16B-C2A0F6D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751F9-4E3A-432C-9C90-7FAE345C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83DB-4A8D-40CF-8D87-57A78C38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3934F-A7F0-4083-9B76-B4C8DCFB4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F806-01B3-4CC7-96CD-CAA9EA49BC8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E999-EDE7-4AE6-9CCA-271AC8868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298D-6DF5-4499-842F-C25D0E30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30AD-914E-4652-BA04-91C3055FF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9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thren.org/offerings/gifts-do-great-thing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55C03E-A7F9-4126-9EEA-019F98C4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517E7-38ED-42C7-A4A1-35B774D2BF95}"/>
              </a:ext>
            </a:extLst>
          </p:cNvPr>
          <p:cNvSpPr/>
          <p:nvPr/>
        </p:nvSpPr>
        <p:spPr>
          <a:xfrm>
            <a:off x="195892" y="175340"/>
            <a:ext cx="3905591" cy="836719"/>
          </a:xfrm>
          <a:prstGeom prst="rect">
            <a:avLst/>
          </a:prstGeom>
          <a:solidFill>
            <a:srgbClr val="96C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5F3387-38B0-47D6-80DA-7A97D23D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" y="259679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C38DBE-D1C2-4462-831B-BE389994B702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B63E8F-8D53-490F-A973-DC06A7EE3AA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D15BF1E-4907-4ECA-8913-7D4B8A30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47C4D67-749B-4D30-AA41-B9DF5E33D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DC69-F98B-4A81-8B0D-F5CD5D0049D3}"/>
              </a:ext>
            </a:extLst>
          </p:cNvPr>
          <p:cNvSpPr/>
          <p:nvPr/>
        </p:nvSpPr>
        <p:spPr>
          <a:xfrm>
            <a:off x="1910079" y="1020901"/>
            <a:ext cx="83718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“Nobody hungry, nobody thirsty,</a:t>
            </a:r>
            <a:b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shade from the sun, shelter from</a:t>
            </a:r>
            <a:b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the wind, for the Compassionate</a:t>
            </a:r>
            <a:b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One guides them, takes them</a:t>
            </a:r>
            <a:b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4400" b="1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to the best springs.”</a:t>
            </a:r>
          </a:p>
          <a:p>
            <a:pPr marR="0" algn="ctr" rtl="0"/>
            <a:r>
              <a:rPr lang="en-US" sz="44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~Isaiah 49:10, </a:t>
            </a:r>
            <a:r>
              <a:rPr lang="en-US" sz="4400" b="0" i="1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The Message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DE7AD-173A-4B47-9B7E-C4092D0030C6}"/>
              </a:ext>
            </a:extLst>
          </p:cNvPr>
          <p:cNvSpPr/>
          <p:nvPr/>
        </p:nvSpPr>
        <p:spPr>
          <a:xfrm>
            <a:off x="1910080" y="4403573"/>
            <a:ext cx="837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Let love flow</a:t>
            </a:r>
          </a:p>
        </p:txBody>
      </p:sp>
    </p:spTree>
    <p:extLst>
      <p:ext uri="{BB962C8B-B14F-4D97-AF65-F5344CB8AC3E}">
        <p14:creationId xmlns:p14="http://schemas.microsoft.com/office/powerpoint/2010/main" val="145259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A6EE4-8341-48EA-8891-432DAED9C564}"/>
              </a:ext>
            </a:extLst>
          </p:cNvPr>
          <p:cNvSpPr/>
          <p:nvPr/>
        </p:nvSpPr>
        <p:spPr>
          <a:xfrm>
            <a:off x="1910077" y="2129822"/>
            <a:ext cx="8371840" cy="7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Give an offering today 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45843-7169-4E17-968F-E864AF4BF653}"/>
              </a:ext>
            </a:extLst>
          </p:cNvPr>
          <p:cNvSpPr/>
          <p:nvPr/>
        </p:nvSpPr>
        <p:spPr>
          <a:xfrm>
            <a:off x="1994513" y="3183805"/>
            <a:ext cx="820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www.brethren.org/giveoffering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F3339-0DF6-4F77-B2EA-4A0103078BDF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EC7D8C-A940-42B0-A23E-E63A31D34F8A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DDEAD10-31B7-43BF-86B9-796BCA7D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19" name="Picture 1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8581EB5-4B63-4821-AFC0-16EC4FFC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DD1F18-E057-4D25-9E9B-988FF0DF4810}"/>
              </a:ext>
            </a:extLst>
          </p:cNvPr>
          <p:cNvSpPr/>
          <p:nvPr/>
        </p:nvSpPr>
        <p:spPr>
          <a:xfrm>
            <a:off x="1928484" y="676493"/>
            <a:ext cx="833503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When you give to One Great Hour</a:t>
            </a:r>
            <a:br>
              <a:rPr lang="en-US" sz="5000" baseline="30000" dirty="0">
                <a:solidFill>
                  <a:srgbClr val="96C759"/>
                </a:solidFill>
                <a:latin typeface="Podkova" panose="02000503000000020004" pitchFamily="2" charset="0"/>
              </a:rPr>
            </a:br>
            <a:r>
              <a:rPr lang="en-US" sz="50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of Sharing, you support:</a:t>
            </a:r>
            <a:endParaRPr lang="en-US" sz="5000" b="0" i="0" u="none" strike="noStrike" baseline="30000" dirty="0">
              <a:solidFill>
                <a:srgbClr val="96C759"/>
              </a:solidFill>
              <a:latin typeface="Podkova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A7DDB-FAB1-46CB-BDF1-870DBFA0ECE1}"/>
              </a:ext>
            </a:extLst>
          </p:cNvPr>
          <p:cNvSpPr/>
          <p:nvPr/>
        </p:nvSpPr>
        <p:spPr>
          <a:xfrm>
            <a:off x="3048000" y="273650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algn="ctr"/>
            <a:endParaRPr lang="en-US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A5129-E15E-411E-AAFA-6ABF79DFE237}"/>
              </a:ext>
            </a:extLst>
          </p:cNvPr>
          <p:cNvSpPr/>
          <p:nvPr/>
        </p:nvSpPr>
        <p:spPr>
          <a:xfrm>
            <a:off x="1964796" y="1926879"/>
            <a:ext cx="8335029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&gt;Farmers participating in educational opportunities and</a:t>
            </a:r>
            <a:b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working to establish food security.</a:t>
            </a:r>
          </a:p>
          <a:p>
            <a:pPr marR="0" algn="ctr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</a:p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&gt;Volunteers preparing for a year of Christ-like service.</a:t>
            </a:r>
          </a:p>
          <a:p>
            <a:pPr marR="0" algn="ctr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</a:p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   &gt;Brethren pastors, leaders, and members sharing in</a:t>
            </a:r>
            <a:b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meaningful conversations and events.</a:t>
            </a:r>
          </a:p>
          <a:p>
            <a:pPr marR="0" algn="ctr" rtl="0"/>
            <a:r>
              <a:rPr lang="en-US" sz="16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  <a:endParaRPr lang="en-US" sz="1600" b="0" i="0" u="none" strike="noStrike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marR="0" algn="ctr" rtl="0"/>
            <a:r>
              <a:rPr lang="en-US" sz="3200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&gt;</a:t>
            </a:r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Individuals encouraging people and</a:t>
            </a:r>
            <a:b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rebuilding homes affected by disaster.</a:t>
            </a:r>
            <a:b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</a:br>
            <a:r>
              <a:rPr lang="en-US" sz="36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 </a:t>
            </a:r>
            <a:endParaRPr lang="en-US" sz="3200" b="0" i="0" u="none" strike="noStrike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Thank you for your generosity and for letting love flow!</a:t>
            </a:r>
            <a:endParaRPr lang="en-US" sz="5400" baseline="30000" dirty="0">
              <a:solidFill>
                <a:srgbClr val="00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2CD7B-52AC-4F44-93E7-6569A29DD3B5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AFAAA8-A3EF-4E04-9AD4-B1F981CBC43A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085EA6-55C3-41ED-BE8A-04670B1DB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8D31B4F-85B5-4EE8-8402-AA9C2C7E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person, standing&#10;&#10;Description automatically generated">
            <a:extLst>
              <a:ext uri="{FF2B5EF4-FFF2-40B4-BE49-F238E27FC236}">
                <a16:creationId xmlns:a16="http://schemas.microsoft.com/office/drawing/2014/main" id="{C5E8143F-93B0-489A-9A00-AE82D945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r="4956"/>
          <a:stretch/>
        </p:blipFill>
        <p:spPr>
          <a:xfrm>
            <a:off x="795173" y="982264"/>
            <a:ext cx="4673509" cy="3368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D24D38-1AC6-41B0-A1A3-8DC9FDC862CB}"/>
              </a:ext>
            </a:extLst>
          </p:cNvPr>
          <p:cNvSpPr/>
          <p:nvPr/>
        </p:nvSpPr>
        <p:spPr>
          <a:xfrm>
            <a:off x="5407924" y="1861064"/>
            <a:ext cx="67840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aseline="30000" dirty="0">
                <a:solidFill>
                  <a:srgbClr val="96C759"/>
                </a:solidFill>
                <a:latin typeface="Podkova" panose="02000503000000020004" pitchFamily="2" charset="0"/>
              </a:rPr>
              <a:t>Your gifts do great things!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F6F9C8AF-63F5-4A39-9D77-78A67F2683D5}"/>
              </a:ext>
            </a:extLst>
          </p:cNvPr>
          <p:cNvSpPr/>
          <p:nvPr/>
        </p:nvSpPr>
        <p:spPr>
          <a:xfrm>
            <a:off x="6713950" y="3038442"/>
            <a:ext cx="4158641" cy="75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6C6A9-2DD4-4A84-BD09-C4934D9C8627}"/>
              </a:ext>
            </a:extLst>
          </p:cNvPr>
          <p:cNvSpPr/>
          <p:nvPr/>
        </p:nvSpPr>
        <p:spPr>
          <a:xfrm>
            <a:off x="5387530" y="3315957"/>
            <a:ext cx="680446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aseline="30000" dirty="0">
                <a:latin typeface="Podkova" panose="0200050300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www.brethren.org/greatthings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98D09-AD12-491E-90E1-0057CDFF2A5B}"/>
              </a:ext>
            </a:extLst>
          </p:cNvPr>
          <p:cNvSpPr/>
          <p:nvPr/>
        </p:nvSpPr>
        <p:spPr>
          <a:xfrm>
            <a:off x="795173" y="4729035"/>
            <a:ext cx="4673509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2800" b="0" i="1" u="none" strike="noStrike" baseline="30000" dirty="0">
                <a:solidFill>
                  <a:srgbClr val="000000"/>
                </a:solidFill>
                <a:latin typeface="Open Sans Light" panose="020B0306030504020204" pitchFamily="34" charset="0"/>
              </a:rPr>
              <a:t>Photos by Craig Thompson and Jeff Boshart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35A15-F9B3-4E93-A336-AED70F580CC1}"/>
              </a:ext>
            </a:extLst>
          </p:cNvPr>
          <p:cNvSpPr/>
          <p:nvPr/>
        </p:nvSpPr>
        <p:spPr>
          <a:xfrm>
            <a:off x="-304801" y="5805396"/>
            <a:ext cx="12801599" cy="1077218"/>
          </a:xfrm>
          <a:prstGeom prst="rect">
            <a:avLst/>
          </a:prstGeom>
          <a:solidFill>
            <a:srgbClr val="96C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991C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DF4550-AFC9-41A8-81A3-A50E9BF023C8}"/>
              </a:ext>
            </a:extLst>
          </p:cNvPr>
          <p:cNvSpPr/>
          <p:nvPr/>
        </p:nvSpPr>
        <p:spPr>
          <a:xfrm>
            <a:off x="9725852" y="4728178"/>
            <a:ext cx="2011680" cy="2011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A234217-ADC3-470F-B5B7-809E54CE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32" y="4788362"/>
            <a:ext cx="1949445" cy="1920240"/>
          </a:xfrm>
          <a:prstGeom prst="rect">
            <a:avLst/>
          </a:prstGeom>
        </p:spPr>
      </p:pic>
      <p:pic>
        <p:nvPicPr>
          <p:cNvPr id="20" name="Picture 1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F1055B65-13F7-440F-A5E0-2E3032DF8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" y="6036471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55C03E-A7F9-4126-9EEA-019F98C4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517E7-38ED-42C7-A4A1-35B774D2BF95}"/>
              </a:ext>
            </a:extLst>
          </p:cNvPr>
          <p:cNvSpPr/>
          <p:nvPr/>
        </p:nvSpPr>
        <p:spPr>
          <a:xfrm>
            <a:off x="195892" y="175340"/>
            <a:ext cx="3905591" cy="836719"/>
          </a:xfrm>
          <a:prstGeom prst="rect">
            <a:avLst/>
          </a:prstGeom>
          <a:solidFill>
            <a:srgbClr val="96C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5F3387-38B0-47D6-80DA-7A97D23D9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" y="259679"/>
            <a:ext cx="3711327" cy="6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159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Podkova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DeBall</dc:creator>
  <cp:lastModifiedBy>Matt DeBall</cp:lastModifiedBy>
  <cp:revision>35</cp:revision>
  <dcterms:created xsi:type="dcterms:W3CDTF">2020-05-20T14:43:22Z</dcterms:created>
  <dcterms:modified xsi:type="dcterms:W3CDTF">2021-03-12T05:45:23Z</dcterms:modified>
</cp:coreProperties>
</file>