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E28"/>
    <a:srgbClr val="E52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CDC26-3DA9-41F9-98B0-DE7FE52AF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A7B093-628F-4E71-8B15-6EBFB09F6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72CF3-5B0A-4534-A220-7C07834B7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DD392-82BC-408F-90EC-4A1D4E8BB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DBC44-2C14-487C-A493-C7F50A86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0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0B04-67AF-487F-A145-9E46FDD47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941D0-E87C-4037-8823-C1EDED109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C0CBD-41F2-4BEA-A4CC-040C66441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8ECC2-17D8-4A31-9B3D-5AF6CB719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C8659-3C8F-418E-BE94-354311984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6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D8176F-23BD-4D33-B04E-38FA5FE47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C7ED2F-452A-4C69-86EB-3338DC518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3F43F-4FDE-42BB-94D2-7CBF63001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5BCA4-FB02-4FD2-B1C9-A973ECB7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7CE78-A6F9-4F8F-BD8D-D9286F3E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3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1BB68-CC79-40F1-B1D2-0F4BF77E8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9BE84-8AAD-42CC-B744-13752A382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4FC91-AE01-4CC1-B7C3-46D45E2B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095BB-A065-4F4A-9436-A1F84688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B8FE5-81D3-4A9D-B456-9BC2C4EF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3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49A63-ECA2-4D0A-B8DF-1BD994822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9D7AB-21DC-4770-AEA1-C46283B7D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84CB0-C684-45C9-96A1-7CB6FDB8C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C3E3D-F124-4508-983B-BD2A7C41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2F70B-2245-42DD-ADB7-E21927C3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0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76913-B55D-485F-82A8-D6BADF74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FB4BE-9E20-432F-8DBB-481F8BE56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3EE5E-9E0B-49F1-9F27-E7CABF69B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C0838-90AE-4C92-AAA0-9D2C98C0E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030AE-9633-4A6C-B597-E3E4A2180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E1B3C-C784-40C7-BF1D-EA6C6699B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3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A1FA9-2A1C-48E0-A214-58EF3AC00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F2EBC-68EB-442A-9E3B-100B3508E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E1648-7781-446A-A285-58574E4EA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221BB4-9879-4EE8-B269-C81FE7DA1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A62F9C-694E-4EFE-8D04-D678062675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10DBF3-0E94-42DF-887F-F0928700D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E308E8-46E2-4F9C-9AF4-C25B35F1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B4B11C-23C1-48F1-B066-7EE2A60C8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5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80AC8-BACF-4A92-A16A-D346B0677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2CC0E2-BB8D-45CC-A65F-2EDE4E2B8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0F9C6-27CA-4B64-8F15-594ED40C8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414EE-C733-41CB-91AF-70AE1C99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6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905C34-72A8-4B77-A650-1FD152228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C2F4D6-81F3-4B7C-AB76-AA8BD1993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CD8AD-3542-480D-96C8-D539947E1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D2314-F2D6-429F-A381-D69C6887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53753-3DFF-426D-9EFE-CA7B47618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206E4-8590-4BF3-BF97-96CB3F8E0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C3F52-8C81-4FDC-8B3D-73BD27155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9A7D-A279-44DB-BF56-C9F47779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28C2C-CABD-4222-8965-BDA8A367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3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3BF36-4327-4C6B-AD12-0E596B96C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AAFEB4-3859-44F6-9AB6-CDAB3096D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AFCBBE-9DAC-4C88-B91C-FA2A8EB05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BCF3D-F186-41CD-9DD5-FC7DDABA1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F834F-08AE-40F3-86A7-E41BFC0B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DD593-D1AC-4BF0-A16B-C2A0F6D4D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3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A751F9-4E3A-432C-9C90-7FAE345C0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183DB-4A8D-40CF-8D87-57A78C38F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3934F-A7F0-4083-9B76-B4C8DCFB45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4F806-01B3-4CC7-96CD-CAA9EA49BC8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BE999-EDE7-4AE6-9CCA-271AC8868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2298D-6DF5-4499-842F-C25D0E302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9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hurchofthebrethren.givingfuel.com/offering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brethren.org/offerings/gifts-do-great-things.html" TargetMode="Externa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looking at the camera&#10;&#10;Description automatically generated">
            <a:extLst>
              <a:ext uri="{FF2B5EF4-FFF2-40B4-BE49-F238E27FC236}">
                <a16:creationId xmlns:a16="http://schemas.microsoft.com/office/drawing/2014/main" id="{2757E26D-553B-408C-B892-A31FF9217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1"/>
            <a:ext cx="12212320" cy="7123853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9014977-4949-4A5E-89CF-5B06D7632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1" y="6055660"/>
            <a:ext cx="355599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63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C38DBE-D1C2-4462-831B-BE389994B702}"/>
              </a:ext>
            </a:extLst>
          </p:cNvPr>
          <p:cNvSpPr/>
          <p:nvPr/>
        </p:nvSpPr>
        <p:spPr>
          <a:xfrm>
            <a:off x="-304800" y="5865265"/>
            <a:ext cx="12801599" cy="1020871"/>
          </a:xfrm>
          <a:prstGeom prst="rect">
            <a:avLst/>
          </a:prstGeom>
          <a:solidFill>
            <a:srgbClr val="7F0E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BB63E8F-8D53-490F-A973-DC06A7EE3AA8}"/>
              </a:ext>
            </a:extLst>
          </p:cNvPr>
          <p:cNvSpPr/>
          <p:nvPr/>
        </p:nvSpPr>
        <p:spPr>
          <a:xfrm>
            <a:off x="9725852" y="4728178"/>
            <a:ext cx="2011680" cy="20116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CFDC69-F98B-4A81-8B0D-F5CD5D0049D3}"/>
              </a:ext>
            </a:extLst>
          </p:cNvPr>
          <p:cNvSpPr/>
          <p:nvPr/>
        </p:nvSpPr>
        <p:spPr>
          <a:xfrm>
            <a:off x="1910079" y="1692587"/>
            <a:ext cx="83718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aseline="30000" dirty="0">
                <a:solidFill>
                  <a:srgbClr val="7F0E28"/>
                </a:solidFill>
                <a:latin typeface="Podkova" panose="02000503000000020004" pitchFamily="2" charset="0"/>
              </a:rPr>
              <a:t>“He breathed on them and said,</a:t>
            </a:r>
            <a:br>
              <a:rPr lang="en-US" sz="5000" baseline="30000" dirty="0">
                <a:solidFill>
                  <a:srgbClr val="7F0E28"/>
                </a:solidFill>
                <a:latin typeface="Podkova" panose="02000503000000020004" pitchFamily="2" charset="0"/>
              </a:rPr>
            </a:br>
            <a:r>
              <a:rPr lang="en-US" sz="5000" baseline="30000" dirty="0">
                <a:solidFill>
                  <a:srgbClr val="7F0E28"/>
                </a:solidFill>
                <a:latin typeface="Podkova" panose="02000503000000020004" pitchFamily="2" charset="0"/>
              </a:rPr>
              <a:t>‘Receive the Holy Spirit.’”</a:t>
            </a:r>
            <a:br>
              <a:rPr lang="en-US" sz="5000" baseline="30000" dirty="0">
                <a:solidFill>
                  <a:srgbClr val="7F0E28"/>
                </a:solidFill>
                <a:latin typeface="Podkova" panose="02000503000000020004" pitchFamily="2" charset="0"/>
              </a:rPr>
            </a:br>
            <a:r>
              <a:rPr lang="en-US" sz="5000" b="0" i="0" u="none" strike="noStrike" baseline="30000" dirty="0">
                <a:solidFill>
                  <a:srgbClr val="7F0E28"/>
                </a:solidFill>
                <a:latin typeface="Podkova" panose="02000503000000020004" pitchFamily="2" charset="0"/>
              </a:rPr>
              <a:t>~John 20:22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6DE7AD-173A-4B47-9B7E-C4092D0030C6}"/>
              </a:ext>
            </a:extLst>
          </p:cNvPr>
          <p:cNvSpPr/>
          <p:nvPr/>
        </p:nvSpPr>
        <p:spPr>
          <a:xfrm>
            <a:off x="2889031" y="3924512"/>
            <a:ext cx="6413936" cy="913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aseline="30000" dirty="0">
                <a:solidFill>
                  <a:srgbClr val="EE303B"/>
                </a:solidFill>
                <a:latin typeface="Podkova" panose="02000503000000020004" pitchFamily="2" charset="0"/>
              </a:rPr>
              <a:t>The gift of the Spirit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0C6FFA0-1EE5-48B3-95D4-8EEF518F6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1" y="6055660"/>
            <a:ext cx="3555999" cy="640080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B2E266-CD9F-46EA-B965-C74761774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202" y="4809263"/>
            <a:ext cx="1888981" cy="187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94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C38DBE-D1C2-4462-831B-BE389994B702}"/>
              </a:ext>
            </a:extLst>
          </p:cNvPr>
          <p:cNvSpPr/>
          <p:nvPr/>
        </p:nvSpPr>
        <p:spPr>
          <a:xfrm>
            <a:off x="-304800" y="5865265"/>
            <a:ext cx="12801599" cy="1020871"/>
          </a:xfrm>
          <a:prstGeom prst="rect">
            <a:avLst/>
          </a:prstGeom>
          <a:solidFill>
            <a:srgbClr val="7F0E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BB63E8F-8D53-490F-A973-DC06A7EE3AA8}"/>
              </a:ext>
            </a:extLst>
          </p:cNvPr>
          <p:cNvSpPr/>
          <p:nvPr/>
        </p:nvSpPr>
        <p:spPr>
          <a:xfrm>
            <a:off x="9725852" y="4728178"/>
            <a:ext cx="2011680" cy="20116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CFDC69-F98B-4A81-8B0D-F5CD5D0049D3}"/>
              </a:ext>
            </a:extLst>
          </p:cNvPr>
          <p:cNvSpPr/>
          <p:nvPr/>
        </p:nvSpPr>
        <p:spPr>
          <a:xfrm>
            <a:off x="1910078" y="1330634"/>
            <a:ext cx="8371840" cy="2727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baseline="30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Pentecost Offering of the Church of the Brethren highlights our passion for calling and equipping fearless disciples and leaders, renewing and planting churches,</a:t>
            </a:r>
            <a:br>
              <a:rPr lang="en-US" sz="3500" b="1" baseline="30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3500" b="1" baseline="30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transforming communities.</a:t>
            </a:r>
            <a:br>
              <a:rPr lang="en-US" sz="3500" b="1" baseline="30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3500" b="1" baseline="30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Give an offering today at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6DE7AD-173A-4B47-9B7E-C4092D0030C6}"/>
              </a:ext>
            </a:extLst>
          </p:cNvPr>
          <p:cNvSpPr/>
          <p:nvPr/>
        </p:nvSpPr>
        <p:spPr>
          <a:xfrm>
            <a:off x="2646913" y="4249021"/>
            <a:ext cx="6898171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aseline="30000" dirty="0">
                <a:solidFill>
                  <a:srgbClr val="7F0E28"/>
                </a:solidFill>
                <a:latin typeface="Podkova" panose="02000503000000020004" pitchFamily="2" charset="0"/>
              </a:rPr>
              <a:t>www.brethren.org/giveoffering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0C6FFA0-1EE5-48B3-95D4-8EEF518F6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1" y="6055660"/>
            <a:ext cx="3555999" cy="640080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B2E266-CD9F-46EA-B965-C74761774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202" y="4809263"/>
            <a:ext cx="1888981" cy="1877647"/>
          </a:xfrm>
          <a:prstGeom prst="rect">
            <a:avLst/>
          </a:prstGeom>
        </p:spPr>
      </p:pic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7819CCD6-262D-4300-81F8-B485BB9D861C}"/>
              </a:ext>
            </a:extLst>
          </p:cNvPr>
          <p:cNvSpPr/>
          <p:nvPr/>
        </p:nvSpPr>
        <p:spPr>
          <a:xfrm>
            <a:off x="2893512" y="4058625"/>
            <a:ext cx="6350696" cy="75063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0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C38DBE-D1C2-4462-831B-BE389994B702}"/>
              </a:ext>
            </a:extLst>
          </p:cNvPr>
          <p:cNvSpPr/>
          <p:nvPr/>
        </p:nvSpPr>
        <p:spPr>
          <a:xfrm>
            <a:off x="-304800" y="5865265"/>
            <a:ext cx="12801599" cy="1020871"/>
          </a:xfrm>
          <a:prstGeom prst="rect">
            <a:avLst/>
          </a:prstGeom>
          <a:solidFill>
            <a:srgbClr val="7F0E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BB63E8F-8D53-490F-A973-DC06A7EE3AA8}"/>
              </a:ext>
            </a:extLst>
          </p:cNvPr>
          <p:cNvSpPr/>
          <p:nvPr/>
        </p:nvSpPr>
        <p:spPr>
          <a:xfrm>
            <a:off x="9725852" y="4728178"/>
            <a:ext cx="2011680" cy="20116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0C6FFA0-1EE5-48B3-95D4-8EEF518F6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1" y="6055660"/>
            <a:ext cx="3555999" cy="640080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B2E266-CD9F-46EA-B965-C74761774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202" y="4809263"/>
            <a:ext cx="1888981" cy="18776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1EB2C6-ED3A-4B1E-AF15-9C6BF96FB02D}"/>
              </a:ext>
            </a:extLst>
          </p:cNvPr>
          <p:cNvSpPr/>
          <p:nvPr/>
        </p:nvSpPr>
        <p:spPr>
          <a:xfrm>
            <a:off x="2255519" y="997803"/>
            <a:ext cx="768096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0" i="0" u="none" strike="noStrike" baseline="30000" dirty="0">
                <a:solidFill>
                  <a:srgbClr val="7F0E28"/>
                </a:solidFill>
                <a:latin typeface="Podkova" panose="02000503000000020004" pitchFamily="2" charset="0"/>
              </a:rPr>
              <a:t>Your gifts to the</a:t>
            </a:r>
            <a:br>
              <a:rPr lang="en-US" sz="5000" b="0" i="0" u="none" strike="noStrike" baseline="30000" dirty="0">
                <a:solidFill>
                  <a:srgbClr val="7F0E28"/>
                </a:solidFill>
                <a:latin typeface="Podkova" panose="02000503000000020004" pitchFamily="2" charset="0"/>
              </a:rPr>
            </a:br>
            <a:r>
              <a:rPr lang="en-US" sz="5000" b="0" i="0" u="none" strike="noStrike" baseline="30000" dirty="0">
                <a:solidFill>
                  <a:srgbClr val="7F0E28"/>
                </a:solidFill>
                <a:latin typeface="Podkova" panose="02000503000000020004" pitchFamily="2" charset="0"/>
              </a:rPr>
              <a:t>Pentecost Offering support: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BC1068-4F08-4B61-A7B9-0E2F65629D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1" r="28935" b="46571"/>
          <a:stretch/>
        </p:blipFill>
        <p:spPr>
          <a:xfrm>
            <a:off x="2255519" y="2546488"/>
            <a:ext cx="457267" cy="457200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6BBD5E-A785-4A2F-A230-7D28CBBABC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1" r="28935" b="46571"/>
          <a:stretch/>
        </p:blipFill>
        <p:spPr>
          <a:xfrm>
            <a:off x="2255518" y="3972430"/>
            <a:ext cx="457267" cy="457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645C511-40A7-4170-A206-E044ED984D3A}"/>
              </a:ext>
            </a:extLst>
          </p:cNvPr>
          <p:cNvSpPr/>
          <p:nvPr/>
        </p:nvSpPr>
        <p:spPr>
          <a:xfrm>
            <a:off x="2925133" y="2677052"/>
            <a:ext cx="6341731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Discipleship Ministries providing support and resources to churches and pastors.</a:t>
            </a:r>
            <a:endParaRPr lang="en-US" sz="35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F9087F-D778-457D-A0AE-FFA195D9B053}"/>
              </a:ext>
            </a:extLst>
          </p:cNvPr>
          <p:cNvSpPr/>
          <p:nvPr/>
        </p:nvSpPr>
        <p:spPr>
          <a:xfrm>
            <a:off x="2925133" y="4098122"/>
            <a:ext cx="6341731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Intercultural Ministries building community through virtual platforms and resources.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978146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C38DBE-D1C2-4462-831B-BE389994B702}"/>
              </a:ext>
            </a:extLst>
          </p:cNvPr>
          <p:cNvSpPr/>
          <p:nvPr/>
        </p:nvSpPr>
        <p:spPr>
          <a:xfrm>
            <a:off x="-304800" y="5865265"/>
            <a:ext cx="12801599" cy="1020871"/>
          </a:xfrm>
          <a:prstGeom prst="rect">
            <a:avLst/>
          </a:prstGeom>
          <a:solidFill>
            <a:srgbClr val="7F0E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BB63E8F-8D53-490F-A973-DC06A7EE3AA8}"/>
              </a:ext>
            </a:extLst>
          </p:cNvPr>
          <p:cNvSpPr/>
          <p:nvPr/>
        </p:nvSpPr>
        <p:spPr>
          <a:xfrm>
            <a:off x="9725852" y="4728178"/>
            <a:ext cx="2011680" cy="20116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0C6FFA0-1EE5-48B3-95D4-8EEF518F6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1" y="6055660"/>
            <a:ext cx="3555999" cy="640080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B2E266-CD9F-46EA-B965-C74761774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202" y="4809263"/>
            <a:ext cx="1888981" cy="18776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1EB2C6-ED3A-4B1E-AF15-9C6BF96FB02D}"/>
              </a:ext>
            </a:extLst>
          </p:cNvPr>
          <p:cNvSpPr/>
          <p:nvPr/>
        </p:nvSpPr>
        <p:spPr>
          <a:xfrm>
            <a:off x="2255519" y="997803"/>
            <a:ext cx="7680960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0" i="0" u="none" strike="noStrike" baseline="30000" dirty="0">
                <a:solidFill>
                  <a:schemeClr val="bg2">
                    <a:lumMod val="75000"/>
                  </a:schemeClr>
                </a:solidFill>
                <a:latin typeface="Podkova" panose="02000503000000020004" pitchFamily="2" charset="0"/>
              </a:rPr>
              <a:t>Your gifts to the Pentecost Offering support (</a:t>
            </a:r>
            <a:r>
              <a:rPr lang="en-US" sz="4400" b="0" i="1" u="none" strike="noStrike" baseline="30000" dirty="0">
                <a:solidFill>
                  <a:srgbClr val="7F0E28"/>
                </a:solidFill>
                <a:latin typeface="Podkova" panose="02000503000000020004" pitchFamily="2" charset="0"/>
              </a:rPr>
              <a:t>continued</a:t>
            </a:r>
            <a:r>
              <a:rPr lang="en-US" sz="4400" b="0" i="1" u="none" strike="noStrike" baseline="30000" dirty="0">
                <a:solidFill>
                  <a:schemeClr val="bg2">
                    <a:lumMod val="75000"/>
                  </a:schemeClr>
                </a:solidFill>
                <a:latin typeface="Podkova" panose="02000503000000020004" pitchFamily="2" charset="0"/>
              </a:rPr>
              <a:t>):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BC1068-4F08-4B61-A7B9-0E2F65629D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1" r="28935" b="46571"/>
          <a:stretch/>
        </p:blipFill>
        <p:spPr>
          <a:xfrm>
            <a:off x="2255519" y="2194788"/>
            <a:ext cx="457267" cy="457200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6BBD5E-A785-4A2F-A230-7D28CBBABC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1" r="28935" b="46571"/>
          <a:stretch/>
        </p:blipFill>
        <p:spPr>
          <a:xfrm>
            <a:off x="2255518" y="3620730"/>
            <a:ext cx="457267" cy="457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645C511-40A7-4170-A206-E044ED984D3A}"/>
              </a:ext>
            </a:extLst>
          </p:cNvPr>
          <p:cNvSpPr/>
          <p:nvPr/>
        </p:nvSpPr>
        <p:spPr>
          <a:xfrm>
            <a:off x="2925133" y="2212808"/>
            <a:ext cx="6341731" cy="111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 baseline="30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Youth and Young Adult Ministries hosting National Young Adult Conference online.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F9087F-D778-457D-A0AE-FFA195D9B053}"/>
              </a:ext>
            </a:extLst>
          </p:cNvPr>
          <p:cNvSpPr/>
          <p:nvPr/>
        </p:nvSpPr>
        <p:spPr>
          <a:xfrm>
            <a:off x="2925133" y="3746422"/>
            <a:ext cx="6341731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500" baseline="30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Office of Ministry finding new ways to connect</a:t>
            </a:r>
          </a:p>
          <a:p>
            <a:pPr>
              <a:spcAft>
                <a:spcPts val="1200"/>
              </a:spcAft>
            </a:pPr>
            <a:r>
              <a:rPr lang="en-US" sz="3500" baseline="30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with districts and set-apart ministers.</a:t>
            </a:r>
            <a:endParaRPr lang="en-US" sz="3500" baseline="30000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A41B42-9002-4859-93AD-DCE4BA25236C}"/>
              </a:ext>
            </a:extLst>
          </p:cNvPr>
          <p:cNvSpPr/>
          <p:nvPr/>
        </p:nvSpPr>
        <p:spPr>
          <a:xfrm>
            <a:off x="2255518" y="5078147"/>
            <a:ext cx="7680960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aseline="30000" dirty="0">
                <a:solidFill>
                  <a:srgbClr val="EE303B"/>
                </a:solidFill>
                <a:latin typeface="Podkova" panose="02000503000000020004" pitchFamily="2" charset="0"/>
              </a:rPr>
              <a:t>Thank you for giving generously!</a:t>
            </a:r>
          </a:p>
        </p:txBody>
      </p:sp>
    </p:spTree>
    <p:extLst>
      <p:ext uri="{BB962C8B-B14F-4D97-AF65-F5344CB8AC3E}">
        <p14:creationId xmlns:p14="http://schemas.microsoft.com/office/powerpoint/2010/main" val="12885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C38DBE-D1C2-4462-831B-BE389994B702}"/>
              </a:ext>
            </a:extLst>
          </p:cNvPr>
          <p:cNvSpPr/>
          <p:nvPr/>
        </p:nvSpPr>
        <p:spPr>
          <a:xfrm>
            <a:off x="-304800" y="5865265"/>
            <a:ext cx="12801599" cy="1020871"/>
          </a:xfrm>
          <a:prstGeom prst="rect">
            <a:avLst/>
          </a:prstGeom>
          <a:solidFill>
            <a:srgbClr val="7F0E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BB63E8F-8D53-490F-A973-DC06A7EE3AA8}"/>
              </a:ext>
            </a:extLst>
          </p:cNvPr>
          <p:cNvSpPr/>
          <p:nvPr/>
        </p:nvSpPr>
        <p:spPr>
          <a:xfrm>
            <a:off x="9725852" y="4728178"/>
            <a:ext cx="2011680" cy="20116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CFDC69-F98B-4A81-8B0D-F5CD5D0049D3}"/>
              </a:ext>
            </a:extLst>
          </p:cNvPr>
          <p:cNvSpPr/>
          <p:nvPr/>
        </p:nvSpPr>
        <p:spPr>
          <a:xfrm>
            <a:off x="5387530" y="3379752"/>
            <a:ext cx="6804469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aseline="30000" dirty="0"/>
              <a:t>www.brethren.org/greatthings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6DE7AD-173A-4B47-9B7E-C4092D0030C6}"/>
              </a:ext>
            </a:extLst>
          </p:cNvPr>
          <p:cNvSpPr/>
          <p:nvPr/>
        </p:nvSpPr>
        <p:spPr>
          <a:xfrm>
            <a:off x="5387530" y="1861064"/>
            <a:ext cx="680446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aseline="30000" dirty="0">
                <a:solidFill>
                  <a:srgbClr val="7F0E28"/>
                </a:solidFill>
                <a:latin typeface="Podkova" panose="02000503000000020004" pitchFamily="2" charset="0"/>
              </a:rPr>
              <a:t>Your gifts do great things!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0C6FFA0-1EE5-48B3-95D4-8EEF518F6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1" y="6055660"/>
            <a:ext cx="3555999" cy="640080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B2E266-CD9F-46EA-B965-C74761774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202" y="4809263"/>
            <a:ext cx="1888981" cy="18776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B881B8-3821-4846-BE25-297911543EF3}"/>
              </a:ext>
            </a:extLst>
          </p:cNvPr>
          <p:cNvSpPr/>
          <p:nvPr/>
        </p:nvSpPr>
        <p:spPr>
          <a:xfrm>
            <a:off x="515817" y="5324877"/>
            <a:ext cx="4923692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baseline="30000" dirty="0"/>
              <a:t>Photos by Glenn Riegel and Ben Bear</a:t>
            </a:r>
          </a:p>
        </p:txBody>
      </p:sp>
      <p:pic>
        <p:nvPicPr>
          <p:cNvPr id="6" name="Picture 5" descr="A group of people sitting posing for the camera&#10;&#10;Description automatically generated">
            <a:extLst>
              <a:ext uri="{FF2B5EF4-FFF2-40B4-BE49-F238E27FC236}">
                <a16:creationId xmlns:a16="http://schemas.microsoft.com/office/drawing/2014/main" id="{E03BBCC1-BBFC-4A9A-AA70-A4C78C8AA4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" r="10607" b="9213"/>
          <a:stretch/>
        </p:blipFill>
        <p:spPr>
          <a:xfrm>
            <a:off x="731519" y="440217"/>
            <a:ext cx="4656011" cy="4656318"/>
          </a:xfrm>
          <a:prstGeom prst="rect">
            <a:avLst/>
          </a:prstGeom>
        </p:spPr>
      </p:pic>
      <p:sp>
        <p:nvSpPr>
          <p:cNvPr id="10" name="Rectangle 9">
            <a:hlinkClick r:id="rId5"/>
            <a:extLst>
              <a:ext uri="{FF2B5EF4-FFF2-40B4-BE49-F238E27FC236}">
                <a16:creationId xmlns:a16="http://schemas.microsoft.com/office/drawing/2014/main" id="{237A238B-D80C-45C6-B9B7-A4DA60EDEBFD}"/>
              </a:ext>
            </a:extLst>
          </p:cNvPr>
          <p:cNvSpPr/>
          <p:nvPr/>
        </p:nvSpPr>
        <p:spPr>
          <a:xfrm>
            <a:off x="6713950" y="3102237"/>
            <a:ext cx="4158641" cy="75063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7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looking at the camera&#10;&#10;Description automatically generated">
            <a:extLst>
              <a:ext uri="{FF2B5EF4-FFF2-40B4-BE49-F238E27FC236}">
                <a16:creationId xmlns:a16="http://schemas.microsoft.com/office/drawing/2014/main" id="{2757E26D-553B-408C-B892-A31FF9217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1"/>
            <a:ext cx="12212320" cy="7123853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9014977-4949-4A5E-89CF-5B06D7632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1" y="6055660"/>
            <a:ext cx="355599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69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160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Open Sans Light</vt:lpstr>
      <vt:lpstr>Podkova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DeBall</dc:creator>
  <cp:lastModifiedBy>Matt DeBall</cp:lastModifiedBy>
  <cp:revision>14</cp:revision>
  <dcterms:created xsi:type="dcterms:W3CDTF">2020-05-20T14:43:22Z</dcterms:created>
  <dcterms:modified xsi:type="dcterms:W3CDTF">2020-05-20T20:48:57Z</dcterms:modified>
</cp:coreProperties>
</file>